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Black"/>
      <p:bold r:id="rId35"/>
      <p:boldItalic r:id="rId36"/>
    </p:embeddedFont>
    <p:embeddedFont>
      <p:font typeface="Montserrat Medium"/>
      <p:regular r:id="rId37"/>
      <p:bold r:id="rId38"/>
      <p:italic r:id="rId39"/>
      <p:boldItalic r:id="rId40"/>
    </p:embeddedFont>
    <p:embeddedFont>
      <p:font typeface="Montserrat Light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  <p:embeddedFont>
      <p:font typeface="Nunito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1" roundtripDataSignature="AMtx7miRRbjWp13qnBkwBpsygdLKe2y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D06D3F-4562-4B04-B9A0-AD08045C5565}">
  <a:tblStyle styleId="{15D06D3F-4562-4B04-B9A0-AD08045C556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Italic.fntdata"/><Relationship Id="rId42" Type="http://schemas.openxmlformats.org/officeDocument/2006/relationships/font" Target="fonts/MontserratLight-bold.fntdata"/><Relationship Id="rId41" Type="http://schemas.openxmlformats.org/officeDocument/2006/relationships/font" Target="fonts/MontserratLight-regular.fntdata"/><Relationship Id="rId44" Type="http://schemas.openxmlformats.org/officeDocument/2006/relationships/font" Target="fonts/MontserratLight-boldItalic.fntdata"/><Relationship Id="rId43" Type="http://schemas.openxmlformats.org/officeDocument/2006/relationships/font" Target="fonts/MontserratLight-italic.fntdata"/><Relationship Id="rId46" Type="http://schemas.openxmlformats.org/officeDocument/2006/relationships/font" Target="fonts/MontserratExtraBold-boldItalic.fntdata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NunitoSans-bold.fntdata"/><Relationship Id="rId47" Type="http://schemas.openxmlformats.org/officeDocument/2006/relationships/font" Target="fonts/NunitoSans-regular.fntdata"/><Relationship Id="rId49" Type="http://schemas.openxmlformats.org/officeDocument/2006/relationships/font" Target="fonts/Nunito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33" Type="http://schemas.openxmlformats.org/officeDocument/2006/relationships/font" Target="fonts/Montserrat-italic.fntdata"/><Relationship Id="rId32" Type="http://schemas.openxmlformats.org/officeDocument/2006/relationships/font" Target="fonts/Montserrat-bold.fntdata"/><Relationship Id="rId35" Type="http://schemas.openxmlformats.org/officeDocument/2006/relationships/font" Target="fonts/MontserratBlack-bold.fntdata"/><Relationship Id="rId34" Type="http://schemas.openxmlformats.org/officeDocument/2006/relationships/font" Target="fonts/Montserrat-boldItalic.fntdata"/><Relationship Id="rId37" Type="http://schemas.openxmlformats.org/officeDocument/2006/relationships/font" Target="fonts/MontserratMedium-regular.fntdata"/><Relationship Id="rId36" Type="http://schemas.openxmlformats.org/officeDocument/2006/relationships/font" Target="fonts/MontserratBlack-boldItalic.fntdata"/><Relationship Id="rId39" Type="http://schemas.openxmlformats.org/officeDocument/2006/relationships/font" Target="fonts/MontserratMedium-italic.fntdata"/><Relationship Id="rId38" Type="http://schemas.openxmlformats.org/officeDocument/2006/relationships/font" Target="fonts/MontserratMedium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29" Type="http://schemas.openxmlformats.org/officeDocument/2006/relationships/font" Target="fonts/Roboto-italic.fntdata"/><Relationship Id="rId51" Type="http://customschemas.google.com/relationships/presentationmetadata" Target="metadata"/><Relationship Id="rId50" Type="http://schemas.openxmlformats.org/officeDocument/2006/relationships/font" Target="fonts/Nuni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C3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7-477E-B33B-2207A16A8634}"/>
              </c:ext>
            </c:extLst>
          </c:dPt>
          <c:dPt>
            <c:idx val="1"/>
            <c:invertIfNegative val="0"/>
            <c:bubble3D val="0"/>
            <c:spPr>
              <a:solidFill>
                <a:srgbClr val="233E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F7-477E-B33B-2207A16A8634}"/>
              </c:ext>
            </c:extLst>
          </c:dPt>
          <c:dPt>
            <c:idx val="2"/>
            <c:invertIfNegative val="0"/>
            <c:bubble3D val="0"/>
            <c:spPr>
              <a:solidFill>
                <a:srgbClr val="311F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F7-477E-B33B-2207A16A863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28C3B1"/>
                      </a:solidFill>
                      <a:latin typeface="Montserrat ExtraBold" panose="000009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F7-477E-B33B-2207A16A863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213D65"/>
                      </a:solidFill>
                      <a:latin typeface="Montserrat ExtraBold" panose="000009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F7-477E-B33B-2207A16A8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311F7A"/>
                    </a:solidFill>
                    <a:latin typeface="Montserrat ExtraBold" panose="000009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Sheet1!$B$2:$D$2</c:f>
              <c:numCache>
                <c:formatCode>_("$"* #,##0_);_("$"* \(#,##0\);_("$"* "-"??_);_(@_)</c:formatCode>
                <c:ptCount val="3"/>
                <c:pt idx="0">
                  <c:v>63000</c:v>
                </c:pt>
                <c:pt idx="1">
                  <c:v>100000</c:v>
                </c:pt>
                <c:pt idx="2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7-477E-B33B-2207A16A86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1861968"/>
        <c:axId val="1741860048"/>
      </c:barChart>
      <c:catAx>
        <c:axId val="174186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1741860048"/>
        <c:crosses val="autoZero"/>
        <c:auto val="1"/>
        <c:lblAlgn val="ctr"/>
        <c:lblOffset val="100"/>
        <c:noMultiLvlLbl val="0"/>
      </c:catAx>
      <c:valAx>
        <c:axId val="174186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n-US"/>
          </a:p>
        </c:txPr>
        <c:crossAx val="174186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Montserrat Medium" panose="00000600000000000000" pitchFamily="2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539df8e7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1e539df8e7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4" name="Google Shape;55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e0cbc862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27e0cbc862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53613229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1e53613229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705cf8156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5705cf815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5705cf8156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 showMasterSp="0">
  <p:cSld name="6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/>
          <p:nvPr>
            <p:ph idx="2" type="pic"/>
          </p:nvPr>
        </p:nvSpPr>
        <p:spPr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/>
          <p:nvPr>
            <p:ph idx="2" type="pic"/>
          </p:nvPr>
        </p:nvSpPr>
        <p:spPr>
          <a:xfrm>
            <a:off x="2" y="0"/>
            <a:ext cx="5368663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b="0" i="0" sz="6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/>
          <p:nvPr>
            <p:ph idx="2" type="pic"/>
          </p:nvPr>
        </p:nvSpPr>
        <p:spPr>
          <a:xfrm>
            <a:off x="2752271" y="0"/>
            <a:ext cx="9439727" cy="6858000"/>
          </a:xfrm>
          <a:prstGeom prst="triangle">
            <a:avLst>
              <a:gd fmla="val 10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/>
          <p:nvPr>
            <p:ph idx="2" type="pic"/>
          </p:nvPr>
        </p:nvSpPr>
        <p:spPr>
          <a:xfrm>
            <a:off x="0" y="0"/>
            <a:ext cx="5439508" cy="6858000"/>
          </a:xfrm>
          <a:prstGeom prst="rect">
            <a:avLst/>
          </a:prstGeom>
          <a:noFill/>
          <a:ln>
            <a:noFill/>
          </a:ln>
          <a:effectLst>
            <a:outerShdw blurRad="76200" rotWithShape="0" algn="l" dist="38100">
              <a:srgbClr val="000000">
                <a:alpha val="9019"/>
              </a:srgb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/>
          <p:nvPr>
            <p:ph idx="2" type="pic"/>
          </p:nvPr>
        </p:nvSpPr>
        <p:spPr>
          <a:xfrm>
            <a:off x="4719595" y="-34779"/>
            <a:ext cx="7472405" cy="6892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/>
          <p:nvPr>
            <p:ph idx="2" type="pic"/>
          </p:nvPr>
        </p:nvSpPr>
        <p:spPr>
          <a:xfrm>
            <a:off x="0" y="0"/>
            <a:ext cx="7420835" cy="359563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>
            <p:ph idx="2" type="pic"/>
          </p:nvPr>
        </p:nvSpPr>
        <p:spPr>
          <a:xfrm>
            <a:off x="558800" y="1181100"/>
            <a:ext cx="4876800" cy="48006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>
            <p:ph idx="2" type="pic"/>
          </p:nvPr>
        </p:nvSpPr>
        <p:spPr>
          <a:xfrm>
            <a:off x="0" y="0"/>
            <a:ext cx="5450864" cy="64818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 flipH="1" rot="10800000">
            <a:off x="0" y="5809901"/>
            <a:ext cx="4060011" cy="1040162"/>
          </a:xfrm>
          <a:custGeom>
            <a:rect b="b" l="l" r="r" t="t"/>
            <a:pathLst>
              <a:path extrusionOk="0" h="974798" w="4060011">
                <a:moveTo>
                  <a:pt x="0" y="0"/>
                </a:moveTo>
                <a:lnTo>
                  <a:pt x="4060011" y="0"/>
                </a:lnTo>
                <a:lnTo>
                  <a:pt x="3972466" y="43746"/>
                </a:lnTo>
                <a:cubicBezTo>
                  <a:pt x="3748483" y="132772"/>
                  <a:pt x="3440244" y="166231"/>
                  <a:pt x="3016104" y="87005"/>
                </a:cubicBezTo>
                <a:cubicBezTo>
                  <a:pt x="1743685" y="-150674"/>
                  <a:pt x="1557070" y="963870"/>
                  <a:pt x="613671" y="974719"/>
                </a:cubicBezTo>
                <a:cubicBezTo>
                  <a:pt x="438967" y="976728"/>
                  <a:pt x="238311" y="940888"/>
                  <a:pt x="0" y="851601"/>
                </a:cubicBezTo>
                <a:close/>
              </a:path>
            </a:pathLst>
          </a:custGeom>
          <a:solidFill>
            <a:schemeClr val="accent2">
              <a:alpha val="117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;p28"/>
          <p:cNvSpPr txBox="1"/>
          <p:nvPr/>
        </p:nvSpPr>
        <p:spPr>
          <a:xfrm>
            <a:off x="11646694" y="6505109"/>
            <a:ext cx="5715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2;p28"/>
          <p:cNvSpPr/>
          <p:nvPr/>
        </p:nvSpPr>
        <p:spPr>
          <a:xfrm>
            <a:off x="0" y="6475935"/>
            <a:ext cx="12192000" cy="38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8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8"/>
          <p:cNvSpPr/>
          <p:nvPr/>
        </p:nvSpPr>
        <p:spPr>
          <a:xfrm>
            <a:off x="11676907" y="6477000"/>
            <a:ext cx="287235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8"/>
          <p:cNvSpPr txBox="1"/>
          <p:nvPr/>
        </p:nvSpPr>
        <p:spPr>
          <a:xfrm>
            <a:off x="11614840" y="6559778"/>
            <a:ext cx="411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233E67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rgbClr val="233E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28"/>
          <p:cNvSpPr/>
          <p:nvPr/>
        </p:nvSpPr>
        <p:spPr>
          <a:xfrm flipH="1">
            <a:off x="8158183" y="0"/>
            <a:ext cx="4060011" cy="1040162"/>
          </a:xfrm>
          <a:custGeom>
            <a:rect b="b" l="l" r="r" t="t"/>
            <a:pathLst>
              <a:path extrusionOk="0" h="974798" w="4060011">
                <a:moveTo>
                  <a:pt x="0" y="0"/>
                </a:moveTo>
                <a:lnTo>
                  <a:pt x="4060011" y="0"/>
                </a:lnTo>
                <a:lnTo>
                  <a:pt x="3972466" y="43746"/>
                </a:lnTo>
                <a:cubicBezTo>
                  <a:pt x="3748483" y="132772"/>
                  <a:pt x="3440244" y="166231"/>
                  <a:pt x="3016104" y="87005"/>
                </a:cubicBezTo>
                <a:cubicBezTo>
                  <a:pt x="1743685" y="-150674"/>
                  <a:pt x="1557070" y="963870"/>
                  <a:pt x="613671" y="974719"/>
                </a:cubicBezTo>
                <a:cubicBezTo>
                  <a:pt x="438967" y="976728"/>
                  <a:pt x="238311" y="940888"/>
                  <a:pt x="0" y="851601"/>
                </a:cubicBezTo>
                <a:close/>
              </a:path>
            </a:pathLst>
          </a:custGeom>
          <a:solidFill>
            <a:schemeClr val="accent1">
              <a:alpha val="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0409" y="223396"/>
            <a:ext cx="480877" cy="4647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8"/>
          <p:cNvSpPr txBox="1"/>
          <p:nvPr/>
        </p:nvSpPr>
        <p:spPr>
          <a:xfrm>
            <a:off x="4212770" y="6519424"/>
            <a:ext cx="37882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For The Underserved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8"/>
          <p:cNvGrpSpPr/>
          <p:nvPr/>
        </p:nvGrpSpPr>
        <p:grpSpPr>
          <a:xfrm>
            <a:off x="381000" y="308372"/>
            <a:ext cx="578644" cy="145256"/>
            <a:chOff x="381000" y="224797"/>
            <a:chExt cx="578644" cy="145256"/>
          </a:xfrm>
        </p:grpSpPr>
        <p:sp>
          <p:nvSpPr>
            <p:cNvPr id="20" name="Google Shape;20;p28"/>
            <p:cNvSpPr/>
            <p:nvPr/>
          </p:nvSpPr>
          <p:spPr>
            <a:xfrm>
              <a:off x="381000" y="224797"/>
              <a:ext cx="145256" cy="145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597694" y="224797"/>
              <a:ext cx="145256" cy="14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814388" y="224797"/>
              <a:ext cx="145256" cy="145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3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37">
          <p15:clr>
            <a:srgbClr val="F26B43"/>
          </p15:clr>
        </p15:guide>
        <p15:guide id="4" pos="7559">
          <p15:clr>
            <a:srgbClr val="F26B43"/>
          </p15:clr>
        </p15:guide>
        <p15:guide id="5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5" Type="http://schemas.openxmlformats.org/officeDocument/2006/relationships/image" Target="../media/image7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Relationship Id="rId4" Type="http://schemas.openxmlformats.org/officeDocument/2006/relationships/image" Target="../media/image35.png"/><Relationship Id="rId10" Type="http://schemas.openxmlformats.org/officeDocument/2006/relationships/image" Target="../media/image44.png"/><Relationship Id="rId9" Type="http://schemas.openxmlformats.org/officeDocument/2006/relationships/image" Target="../media/image11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42.png"/><Relationship Id="rId8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Relationship Id="rId4" Type="http://schemas.openxmlformats.org/officeDocument/2006/relationships/image" Target="../media/image40.png"/><Relationship Id="rId5" Type="http://schemas.openxmlformats.org/officeDocument/2006/relationships/image" Target="../media/image49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jpg"/><Relationship Id="rId4" Type="http://schemas.openxmlformats.org/officeDocument/2006/relationships/image" Target="../media/image39.jpg"/><Relationship Id="rId5" Type="http://schemas.openxmlformats.org/officeDocument/2006/relationships/image" Target="../media/image5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image" Target="../media/image62.png"/><Relationship Id="rId5" Type="http://schemas.openxmlformats.org/officeDocument/2006/relationships/image" Target="../media/image6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Relationship Id="rId5" Type="http://schemas.openxmlformats.org/officeDocument/2006/relationships/image" Target="../media/image53.png"/><Relationship Id="rId6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Relationship Id="rId4" Type="http://schemas.openxmlformats.org/officeDocument/2006/relationships/image" Target="../media/image64.png"/><Relationship Id="rId5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5.png"/><Relationship Id="rId4" Type="http://schemas.openxmlformats.org/officeDocument/2006/relationships/image" Target="../media/image56.png"/><Relationship Id="rId5" Type="http://schemas.openxmlformats.org/officeDocument/2006/relationships/image" Target="../media/image7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jpg"/><Relationship Id="rId4" Type="http://schemas.openxmlformats.org/officeDocument/2006/relationships/image" Target="../media/image55.png"/><Relationship Id="rId5" Type="http://schemas.openxmlformats.org/officeDocument/2006/relationships/image" Target="../media/image5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jpg"/><Relationship Id="rId4" Type="http://schemas.openxmlformats.org/officeDocument/2006/relationships/image" Target="../media/image61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Relationship Id="rId7" Type="http://schemas.openxmlformats.org/officeDocument/2006/relationships/image" Target="../media/image7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0" Type="http://schemas.openxmlformats.org/officeDocument/2006/relationships/image" Target="../media/image8.png"/><Relationship Id="rId9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36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2" Type="http://schemas.openxmlformats.org/officeDocument/2006/relationships/image" Target="../media/image38.png"/><Relationship Id="rId9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37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/>
        </p:nvSpPr>
        <p:spPr>
          <a:xfrm>
            <a:off x="199091" y="4696232"/>
            <a:ext cx="37189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311F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people wearing graduation gowns and caps&#10;&#10;Description automatically generated with medium confidence" id="49" name="Google Shape;4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10" r="2009" t="0"/>
          <a:stretch/>
        </p:blipFill>
        <p:spPr>
          <a:xfrm>
            <a:off x="1933150" y="2004775"/>
            <a:ext cx="7062736" cy="32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0" y="5446100"/>
            <a:ext cx="1119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Education’s Lifeline </a:t>
            </a:r>
            <a:endParaRPr b="1" i="0" sz="4800" u="none" cap="none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136" y="266975"/>
            <a:ext cx="7035125" cy="17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539df8e73_0_0"/>
          <p:cNvSpPr/>
          <p:nvPr/>
        </p:nvSpPr>
        <p:spPr>
          <a:xfrm>
            <a:off x="334878" y="1607788"/>
            <a:ext cx="596400" cy="59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g1e539df8e73_0_0"/>
          <p:cNvSpPr/>
          <p:nvPr/>
        </p:nvSpPr>
        <p:spPr>
          <a:xfrm>
            <a:off x="334878" y="2662599"/>
            <a:ext cx="596400" cy="59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g1e539df8e7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782" y="2819790"/>
            <a:ext cx="281997" cy="28199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1e539df8e73_0_0"/>
          <p:cNvSpPr txBox="1"/>
          <p:nvPr/>
        </p:nvSpPr>
        <p:spPr>
          <a:xfrm>
            <a:off x="1095917" y="1525975"/>
            <a:ext cx="406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Training course fee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g1e539df8e73_0_0"/>
          <p:cNvSpPr txBox="1"/>
          <p:nvPr/>
        </p:nvSpPr>
        <p:spPr>
          <a:xfrm>
            <a:off x="1244982" y="1244793"/>
            <a:ext cx="27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$30,000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e539df8e73_0_0"/>
          <p:cNvSpPr txBox="1"/>
          <p:nvPr/>
        </p:nvSpPr>
        <p:spPr>
          <a:xfrm>
            <a:off x="982376" y="2666325"/>
            <a:ext cx="429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per  Average Customer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e539df8e73_0_0"/>
          <p:cNvSpPr txBox="1"/>
          <p:nvPr/>
        </p:nvSpPr>
        <p:spPr>
          <a:xfrm>
            <a:off x="1095932" y="2356979"/>
            <a:ext cx="27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$40,000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e539df8e73_0_0"/>
          <p:cNvSpPr/>
          <p:nvPr/>
        </p:nvSpPr>
        <p:spPr>
          <a:xfrm>
            <a:off x="334878" y="4107472"/>
            <a:ext cx="596400" cy="59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g1e539df8e73_0_0"/>
          <p:cNvSpPr txBox="1"/>
          <p:nvPr/>
        </p:nvSpPr>
        <p:spPr>
          <a:xfrm>
            <a:off x="1030680" y="4253914"/>
            <a:ext cx="340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Client Life Value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e539df8e73_0_0"/>
          <p:cNvSpPr txBox="1"/>
          <p:nvPr/>
        </p:nvSpPr>
        <p:spPr>
          <a:xfrm>
            <a:off x="1095931" y="3895345"/>
            <a:ext cx="27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$65,000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e539df8e73_0_0"/>
          <p:cNvSpPr/>
          <p:nvPr/>
        </p:nvSpPr>
        <p:spPr>
          <a:xfrm>
            <a:off x="334878" y="5303635"/>
            <a:ext cx="596400" cy="59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g1e539df8e73_0_0"/>
          <p:cNvSpPr txBox="1"/>
          <p:nvPr/>
        </p:nvSpPr>
        <p:spPr>
          <a:xfrm>
            <a:off x="1030674" y="5190475"/>
            <a:ext cx="4196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base has grown in three years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e539df8e73_0_0"/>
          <p:cNvSpPr txBox="1"/>
          <p:nvPr/>
        </p:nvSpPr>
        <p:spPr>
          <a:xfrm>
            <a:off x="1095931" y="4913569"/>
            <a:ext cx="27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200%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1e539df8e7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18" y="3612481"/>
            <a:ext cx="281723" cy="28285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e539df8e73_0_0"/>
          <p:cNvSpPr txBox="1"/>
          <p:nvPr/>
        </p:nvSpPr>
        <p:spPr>
          <a:xfrm>
            <a:off x="7584800" y="1956775"/>
            <a:ext cx="46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e539df8e73_0_0"/>
          <p:cNvSpPr txBox="1"/>
          <p:nvPr/>
        </p:nvSpPr>
        <p:spPr>
          <a:xfrm>
            <a:off x="8684325" y="1444300"/>
            <a:ext cx="223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Acquisition Cost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e539df8e73_0_0"/>
          <p:cNvSpPr txBox="1"/>
          <p:nvPr/>
        </p:nvSpPr>
        <p:spPr>
          <a:xfrm>
            <a:off x="6010050" y="1444300"/>
            <a:ext cx="162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Revenue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e539df8e73_0_0"/>
          <p:cNvSpPr txBox="1"/>
          <p:nvPr/>
        </p:nvSpPr>
        <p:spPr>
          <a:xfrm>
            <a:off x="8684325" y="4357038"/>
            <a:ext cx="223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Promoter Score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1e539df8e73_0_0"/>
          <p:cNvSpPr txBox="1"/>
          <p:nvPr/>
        </p:nvSpPr>
        <p:spPr>
          <a:xfrm>
            <a:off x="6168475" y="4357050"/>
            <a:ext cx="223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 Conversion Rate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e539df8e73_0_0"/>
          <p:cNvSpPr txBox="1"/>
          <p:nvPr/>
        </p:nvSpPr>
        <p:spPr>
          <a:xfrm>
            <a:off x="8786900" y="5190475"/>
            <a:ext cx="223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e539df8e73_0_0"/>
          <p:cNvSpPr txBox="1"/>
          <p:nvPr/>
        </p:nvSpPr>
        <p:spPr>
          <a:xfrm>
            <a:off x="5884300" y="2333600"/>
            <a:ext cx="16212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$200,000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e539df8e73_0_0"/>
          <p:cNvSpPr txBox="1"/>
          <p:nvPr/>
        </p:nvSpPr>
        <p:spPr>
          <a:xfrm>
            <a:off x="6168475" y="5574275"/>
            <a:ext cx="189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e539df8e73_0_0"/>
          <p:cNvSpPr txBox="1"/>
          <p:nvPr/>
        </p:nvSpPr>
        <p:spPr>
          <a:xfrm>
            <a:off x="8684325" y="2683750"/>
            <a:ext cx="143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$833.00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e539df8e73_0_0"/>
          <p:cNvSpPr txBox="1"/>
          <p:nvPr/>
        </p:nvSpPr>
        <p:spPr>
          <a:xfrm>
            <a:off x="4733500" y="391350"/>
            <a:ext cx="277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Traction</a:t>
            </a:r>
            <a:endParaRPr b="1" i="0" sz="48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e539df8e73_0_0"/>
          <p:cNvSpPr/>
          <p:nvPr/>
        </p:nvSpPr>
        <p:spPr>
          <a:xfrm>
            <a:off x="5287891" y="1525963"/>
            <a:ext cx="596400" cy="59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g1e539df8e73_0_0"/>
          <p:cNvSpPr/>
          <p:nvPr/>
        </p:nvSpPr>
        <p:spPr>
          <a:xfrm>
            <a:off x="7926303" y="1525963"/>
            <a:ext cx="596400" cy="59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g1e539df8e73_0_0"/>
          <p:cNvSpPr/>
          <p:nvPr/>
        </p:nvSpPr>
        <p:spPr>
          <a:xfrm>
            <a:off x="5413653" y="4520538"/>
            <a:ext cx="596400" cy="59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1e539df8e73_0_0"/>
          <p:cNvSpPr/>
          <p:nvPr/>
        </p:nvSpPr>
        <p:spPr>
          <a:xfrm>
            <a:off x="7926303" y="4520538"/>
            <a:ext cx="596400" cy="59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g1e539df8e7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6775" y="2818675"/>
            <a:ext cx="2121772" cy="15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8"/>
          <p:cNvCxnSpPr/>
          <p:nvPr/>
        </p:nvCxnSpPr>
        <p:spPr>
          <a:xfrm>
            <a:off x="1055004" y="1741600"/>
            <a:ext cx="0" cy="352718"/>
          </a:xfrm>
          <a:prstGeom prst="straightConnector1">
            <a:avLst/>
          </a:prstGeom>
          <a:solidFill>
            <a:schemeClr val="accent1"/>
          </a:solidFill>
          <a:ln cap="rnd" cmpd="sng" w="444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p18"/>
          <p:cNvSpPr/>
          <p:nvPr/>
        </p:nvSpPr>
        <p:spPr>
          <a:xfrm flipH="1" rot="-5400000">
            <a:off x="1032064" y="2127727"/>
            <a:ext cx="45884" cy="4588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1077950" y="1803725"/>
            <a:ext cx="613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and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egional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ssociation fairs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429598" y="1716306"/>
            <a:ext cx="482598" cy="4825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5" name="Google Shape;285;p18"/>
          <p:cNvCxnSpPr/>
          <p:nvPr/>
        </p:nvCxnSpPr>
        <p:spPr>
          <a:xfrm>
            <a:off x="1055004" y="2421050"/>
            <a:ext cx="0" cy="352718"/>
          </a:xfrm>
          <a:prstGeom prst="straightConnector1">
            <a:avLst/>
          </a:pr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p18"/>
          <p:cNvSpPr/>
          <p:nvPr/>
        </p:nvSpPr>
        <p:spPr>
          <a:xfrm flipH="1" rot="-5400000">
            <a:off x="1032064" y="2807177"/>
            <a:ext cx="45884" cy="45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1077952" y="2483175"/>
            <a:ext cx="744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Aggressive social media campaign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429598" y="2395756"/>
            <a:ext cx="482598" cy="482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18"/>
          <p:cNvCxnSpPr/>
          <p:nvPr/>
        </p:nvCxnSpPr>
        <p:spPr>
          <a:xfrm>
            <a:off x="1055004" y="3100500"/>
            <a:ext cx="0" cy="352718"/>
          </a:xfrm>
          <a:prstGeom prst="straightConnector1">
            <a:avLst/>
          </a:prstGeom>
          <a:solidFill>
            <a:schemeClr val="accent1"/>
          </a:solidFill>
          <a:ln cap="rnd" cmpd="sng" w="444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18"/>
          <p:cNvSpPr/>
          <p:nvPr/>
        </p:nvSpPr>
        <p:spPr>
          <a:xfrm flipH="1" rot="-5400000">
            <a:off x="1032064" y="3486627"/>
            <a:ext cx="45884" cy="4588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1077947" y="3162617"/>
            <a:ext cx="456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Paid virtual advertising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429598" y="3075206"/>
            <a:ext cx="482598" cy="4825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3" name="Google Shape;293;p18"/>
          <p:cNvCxnSpPr/>
          <p:nvPr/>
        </p:nvCxnSpPr>
        <p:spPr>
          <a:xfrm>
            <a:off x="1055004" y="3779950"/>
            <a:ext cx="0" cy="352718"/>
          </a:xfrm>
          <a:prstGeom prst="straightConnector1">
            <a:avLst/>
          </a:pr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4" name="Google Shape;294;p18"/>
          <p:cNvSpPr/>
          <p:nvPr/>
        </p:nvSpPr>
        <p:spPr>
          <a:xfrm flipH="1" rot="-5400000">
            <a:off x="1032064" y="4166077"/>
            <a:ext cx="45884" cy="45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18"/>
          <p:cNvSpPr txBox="1"/>
          <p:nvPr/>
        </p:nvSpPr>
        <p:spPr>
          <a:xfrm>
            <a:off x="1077951" y="3842075"/>
            <a:ext cx="550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agazine advertising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429598" y="3754656"/>
            <a:ext cx="482598" cy="482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7" name="Google Shape;297;p18"/>
          <p:cNvCxnSpPr/>
          <p:nvPr/>
        </p:nvCxnSpPr>
        <p:spPr>
          <a:xfrm>
            <a:off x="1055004" y="4459400"/>
            <a:ext cx="0" cy="352718"/>
          </a:xfrm>
          <a:prstGeom prst="straightConnector1">
            <a:avLst/>
          </a:prstGeom>
          <a:solidFill>
            <a:schemeClr val="accent1"/>
          </a:solidFill>
          <a:ln cap="rnd" cmpd="sng" w="444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18"/>
          <p:cNvSpPr/>
          <p:nvPr/>
        </p:nvSpPr>
        <p:spPr>
          <a:xfrm flipH="1" rot="-5400000">
            <a:off x="1032064" y="4845527"/>
            <a:ext cx="45884" cy="45884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1077947" y="4521517"/>
            <a:ext cx="456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Commissioned sales force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429598" y="4434106"/>
            <a:ext cx="482598" cy="4825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1" name="Google Shape;301;p18"/>
          <p:cNvCxnSpPr/>
          <p:nvPr/>
        </p:nvCxnSpPr>
        <p:spPr>
          <a:xfrm>
            <a:off x="1055004" y="5138850"/>
            <a:ext cx="0" cy="352718"/>
          </a:xfrm>
          <a:prstGeom prst="straightConnector1">
            <a:avLst/>
          </a:pr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2" name="Google Shape;302;p18"/>
          <p:cNvSpPr/>
          <p:nvPr/>
        </p:nvSpPr>
        <p:spPr>
          <a:xfrm flipH="1" rot="-5400000">
            <a:off x="1032064" y="5524977"/>
            <a:ext cx="45884" cy="458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1077951" y="5200975"/>
            <a:ext cx="62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Targeted CRM email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campaigns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429598" y="5113556"/>
            <a:ext cx="482598" cy="4825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055" y="1860763"/>
            <a:ext cx="193684" cy="19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697" y="2539855"/>
            <a:ext cx="194400" cy="1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697" y="3219305"/>
            <a:ext cx="194400" cy="1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5345" y="3898755"/>
            <a:ext cx="191105" cy="1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0226" y="4578205"/>
            <a:ext cx="201343" cy="1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/>
        </p:nvSpPr>
        <p:spPr>
          <a:xfrm>
            <a:off x="429601" y="926425"/>
            <a:ext cx="644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Diverse </a:t>
            </a:r>
            <a:r>
              <a:rPr lang="en-GB" sz="2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AI Infused 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088" y="5257655"/>
            <a:ext cx="171619" cy="1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8"/>
          <p:cNvSpPr txBox="1"/>
          <p:nvPr/>
        </p:nvSpPr>
        <p:spPr>
          <a:xfrm>
            <a:off x="11646694" y="6505109"/>
            <a:ext cx="5715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0" y="6475935"/>
            <a:ext cx="12192000" cy="38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11676907" y="6477000"/>
            <a:ext cx="287235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11614840" y="6559778"/>
            <a:ext cx="411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80409" y="223396"/>
            <a:ext cx="480877" cy="46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48165" y="926425"/>
            <a:ext cx="4749510" cy="438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/>
        </p:nvSpPr>
        <p:spPr>
          <a:xfrm>
            <a:off x="1305750" y="401925"/>
            <a:ext cx="963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1,000,000 </a:t>
            </a: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Additional Capital will allow us 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3438493" y="3548036"/>
            <a:ext cx="2534263" cy="1565140"/>
          </a:xfrm>
          <a:custGeom>
            <a:rect b="b" l="l" r="r" t="t"/>
            <a:pathLst>
              <a:path extrusionOk="0" h="1397606" w="2262994">
                <a:moveTo>
                  <a:pt x="914139" y="0"/>
                </a:moveTo>
                <a:lnTo>
                  <a:pt x="865387" y="0"/>
                </a:lnTo>
                <a:lnTo>
                  <a:pt x="464777" y="0"/>
                </a:lnTo>
                <a:lnTo>
                  <a:pt x="464777" y="700248"/>
                </a:lnTo>
                <a:lnTo>
                  <a:pt x="189900" y="700248"/>
                </a:lnTo>
                <a:cubicBezTo>
                  <a:pt x="184745" y="652509"/>
                  <a:pt x="144327" y="615319"/>
                  <a:pt x="95239" y="615319"/>
                </a:cubicBezTo>
                <a:cubicBezTo>
                  <a:pt x="42633" y="615319"/>
                  <a:pt x="0" y="657952"/>
                  <a:pt x="0" y="710558"/>
                </a:cubicBezTo>
                <a:cubicBezTo>
                  <a:pt x="0" y="763163"/>
                  <a:pt x="42633" y="805796"/>
                  <a:pt x="95239" y="805796"/>
                </a:cubicBezTo>
                <a:cubicBezTo>
                  <a:pt x="145194" y="805796"/>
                  <a:pt x="186142" y="767306"/>
                  <a:pt x="190140" y="718362"/>
                </a:cubicBezTo>
                <a:lnTo>
                  <a:pt x="482890" y="718362"/>
                </a:lnTo>
                <a:lnTo>
                  <a:pt x="482890" y="18113"/>
                </a:lnTo>
                <a:lnTo>
                  <a:pt x="866881" y="18113"/>
                </a:lnTo>
                <a:cubicBezTo>
                  <a:pt x="879887" y="177615"/>
                  <a:pt x="917800" y="332734"/>
                  <a:pt x="980377" y="480674"/>
                </a:cubicBezTo>
                <a:cubicBezTo>
                  <a:pt x="1056347" y="660265"/>
                  <a:pt x="1164978" y="821453"/>
                  <a:pt x="1303284" y="959759"/>
                </a:cubicBezTo>
                <a:cubicBezTo>
                  <a:pt x="1441638" y="1098064"/>
                  <a:pt x="1602826" y="1206744"/>
                  <a:pt x="1782368" y="1282665"/>
                </a:cubicBezTo>
                <a:cubicBezTo>
                  <a:pt x="1935897" y="1347603"/>
                  <a:pt x="2097133" y="1386093"/>
                  <a:pt x="2262995" y="1397607"/>
                </a:cubicBezTo>
                <a:lnTo>
                  <a:pt x="2262995" y="0"/>
                </a:lnTo>
                <a:lnTo>
                  <a:pt x="9141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3438493" y="1744824"/>
            <a:ext cx="2534263" cy="1565086"/>
          </a:xfrm>
          <a:custGeom>
            <a:rect b="b" l="l" r="r" t="t"/>
            <a:pathLst>
              <a:path extrusionOk="0" h="1397558" w="2262994">
                <a:moveTo>
                  <a:pt x="1782368" y="114942"/>
                </a:moveTo>
                <a:cubicBezTo>
                  <a:pt x="1602778" y="190911"/>
                  <a:pt x="1441590" y="299542"/>
                  <a:pt x="1303284" y="437896"/>
                </a:cubicBezTo>
                <a:cubicBezTo>
                  <a:pt x="1164930" y="576250"/>
                  <a:pt x="1056298" y="737438"/>
                  <a:pt x="980377" y="916981"/>
                </a:cubicBezTo>
                <a:cubicBezTo>
                  <a:pt x="917800" y="1064921"/>
                  <a:pt x="879887" y="1219991"/>
                  <a:pt x="866881" y="1379542"/>
                </a:cubicBezTo>
                <a:lnTo>
                  <a:pt x="482890" y="1379542"/>
                </a:lnTo>
                <a:lnTo>
                  <a:pt x="482890" y="679245"/>
                </a:lnTo>
                <a:lnTo>
                  <a:pt x="189562" y="679245"/>
                </a:lnTo>
                <a:cubicBezTo>
                  <a:pt x="183107" y="632902"/>
                  <a:pt x="143364" y="597206"/>
                  <a:pt x="95239" y="597206"/>
                </a:cubicBezTo>
                <a:cubicBezTo>
                  <a:pt x="42633" y="597206"/>
                  <a:pt x="0" y="639839"/>
                  <a:pt x="0" y="692444"/>
                </a:cubicBezTo>
                <a:cubicBezTo>
                  <a:pt x="0" y="745050"/>
                  <a:pt x="42633" y="787683"/>
                  <a:pt x="95239" y="787683"/>
                </a:cubicBezTo>
                <a:cubicBezTo>
                  <a:pt x="146206" y="787683"/>
                  <a:pt x="187828" y="747651"/>
                  <a:pt x="190333" y="697310"/>
                </a:cubicBezTo>
                <a:lnTo>
                  <a:pt x="464777" y="697310"/>
                </a:lnTo>
                <a:lnTo>
                  <a:pt x="464777" y="1397558"/>
                </a:lnTo>
                <a:lnTo>
                  <a:pt x="865387" y="1397558"/>
                </a:lnTo>
                <a:lnTo>
                  <a:pt x="914139" y="1397558"/>
                </a:lnTo>
                <a:lnTo>
                  <a:pt x="2262995" y="1397558"/>
                </a:lnTo>
                <a:lnTo>
                  <a:pt x="2262995" y="0"/>
                </a:lnTo>
                <a:cubicBezTo>
                  <a:pt x="2097133" y="11513"/>
                  <a:pt x="1935897" y="50004"/>
                  <a:pt x="1782368" y="1149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6210829" y="3548036"/>
            <a:ext cx="2552498" cy="1565140"/>
          </a:xfrm>
          <a:custGeom>
            <a:rect b="b" l="l" r="r" t="t"/>
            <a:pathLst>
              <a:path extrusionOk="0" h="1397606" w="2279277">
                <a:moveTo>
                  <a:pt x="2184087" y="614452"/>
                </a:moveTo>
                <a:cubicBezTo>
                  <a:pt x="2134661" y="614452"/>
                  <a:pt x="2094050" y="652075"/>
                  <a:pt x="2089329" y="700297"/>
                </a:cubicBezTo>
                <a:lnTo>
                  <a:pt x="1814548" y="700297"/>
                </a:lnTo>
                <a:lnTo>
                  <a:pt x="1814548" y="0"/>
                </a:lnTo>
                <a:lnTo>
                  <a:pt x="1397607" y="0"/>
                </a:lnTo>
                <a:lnTo>
                  <a:pt x="1365139" y="0"/>
                </a:lnTo>
                <a:lnTo>
                  <a:pt x="0" y="0"/>
                </a:lnTo>
                <a:lnTo>
                  <a:pt x="0" y="1397607"/>
                </a:lnTo>
                <a:cubicBezTo>
                  <a:pt x="165909" y="1386093"/>
                  <a:pt x="327145" y="1347603"/>
                  <a:pt x="480626" y="1282665"/>
                </a:cubicBezTo>
                <a:cubicBezTo>
                  <a:pt x="660216" y="1206695"/>
                  <a:pt x="821405" y="1098064"/>
                  <a:pt x="959711" y="959759"/>
                </a:cubicBezTo>
                <a:cubicBezTo>
                  <a:pt x="1098017" y="821405"/>
                  <a:pt x="1206696" y="660216"/>
                  <a:pt x="1282617" y="480674"/>
                </a:cubicBezTo>
                <a:cubicBezTo>
                  <a:pt x="1345195" y="332734"/>
                  <a:pt x="1383107" y="177664"/>
                  <a:pt x="1396114" y="18113"/>
                </a:cubicBezTo>
                <a:lnTo>
                  <a:pt x="1796387" y="18113"/>
                </a:lnTo>
                <a:lnTo>
                  <a:pt x="1796387" y="718362"/>
                </a:lnTo>
                <a:lnTo>
                  <a:pt x="2089233" y="718362"/>
                </a:lnTo>
                <a:cubicBezTo>
                  <a:pt x="2093617" y="766872"/>
                  <a:pt x="2134371" y="804929"/>
                  <a:pt x="2184039" y="804929"/>
                </a:cubicBezTo>
                <a:cubicBezTo>
                  <a:pt x="2236644" y="804929"/>
                  <a:pt x="2279278" y="762296"/>
                  <a:pt x="2279278" y="709691"/>
                </a:cubicBezTo>
                <a:cubicBezTo>
                  <a:pt x="2279325" y="657085"/>
                  <a:pt x="2236692" y="614452"/>
                  <a:pt x="2184087" y="614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6210882" y="1744824"/>
            <a:ext cx="2552552" cy="1565140"/>
          </a:xfrm>
          <a:custGeom>
            <a:rect b="b" l="l" r="r" t="t"/>
            <a:pathLst>
              <a:path extrusionOk="0" h="1397606" w="2279325">
                <a:moveTo>
                  <a:pt x="2184039" y="589064"/>
                </a:moveTo>
                <a:cubicBezTo>
                  <a:pt x="2133167" y="589064"/>
                  <a:pt x="2091593" y="629000"/>
                  <a:pt x="2088944" y="679245"/>
                </a:cubicBezTo>
                <a:lnTo>
                  <a:pt x="1796387" y="679245"/>
                </a:lnTo>
                <a:lnTo>
                  <a:pt x="1796387" y="1379493"/>
                </a:lnTo>
                <a:lnTo>
                  <a:pt x="1396114" y="1379493"/>
                </a:lnTo>
                <a:cubicBezTo>
                  <a:pt x="1383155" y="1219991"/>
                  <a:pt x="1345195" y="1064873"/>
                  <a:pt x="1282617" y="916932"/>
                </a:cubicBezTo>
                <a:cubicBezTo>
                  <a:pt x="1206648" y="737342"/>
                  <a:pt x="1098017" y="576154"/>
                  <a:pt x="959711" y="437848"/>
                </a:cubicBezTo>
                <a:cubicBezTo>
                  <a:pt x="821357" y="299542"/>
                  <a:pt x="660168" y="190863"/>
                  <a:pt x="480626" y="114942"/>
                </a:cubicBezTo>
                <a:cubicBezTo>
                  <a:pt x="327097" y="50004"/>
                  <a:pt x="165861" y="11513"/>
                  <a:pt x="0" y="0"/>
                </a:cubicBezTo>
                <a:lnTo>
                  <a:pt x="0" y="1397607"/>
                </a:lnTo>
                <a:lnTo>
                  <a:pt x="1365139" y="1397607"/>
                </a:lnTo>
                <a:lnTo>
                  <a:pt x="1397607" y="1397607"/>
                </a:lnTo>
                <a:lnTo>
                  <a:pt x="1814548" y="1397607"/>
                </a:lnTo>
                <a:lnTo>
                  <a:pt x="1814548" y="697310"/>
                </a:lnTo>
                <a:lnTo>
                  <a:pt x="2089763" y="697310"/>
                </a:lnTo>
                <a:cubicBezTo>
                  <a:pt x="2096122" y="743749"/>
                  <a:pt x="2135913" y="779494"/>
                  <a:pt x="2184087" y="779494"/>
                </a:cubicBezTo>
                <a:cubicBezTo>
                  <a:pt x="2236692" y="779494"/>
                  <a:pt x="2279325" y="736860"/>
                  <a:pt x="2279325" y="684255"/>
                </a:cubicBezTo>
                <a:cubicBezTo>
                  <a:pt x="2279277" y="631698"/>
                  <a:pt x="2236644" y="589064"/>
                  <a:pt x="2184039" y="589064"/>
                </a:cubicBezTo>
                <a:close/>
              </a:path>
            </a:pathLst>
          </a:cu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4533746" y="1870738"/>
            <a:ext cx="3116471" cy="3116469"/>
          </a:xfrm>
          <a:custGeom>
            <a:rect b="b" l="l" r="r" t="t"/>
            <a:pathLst>
              <a:path extrusionOk="0" h="2782880" w="2782882">
                <a:moveTo>
                  <a:pt x="1391441" y="2782881"/>
                </a:moveTo>
                <a:cubicBezTo>
                  <a:pt x="1203710" y="2782881"/>
                  <a:pt x="1021469" y="2746076"/>
                  <a:pt x="849779" y="2673431"/>
                </a:cubicBezTo>
                <a:cubicBezTo>
                  <a:pt x="684063" y="2603339"/>
                  <a:pt x="535303" y="2503042"/>
                  <a:pt x="407547" y="2375334"/>
                </a:cubicBezTo>
                <a:cubicBezTo>
                  <a:pt x="279840" y="2247626"/>
                  <a:pt x="179542" y="2098819"/>
                  <a:pt x="109450" y="1933102"/>
                </a:cubicBezTo>
                <a:cubicBezTo>
                  <a:pt x="36853" y="1761412"/>
                  <a:pt x="0" y="1579172"/>
                  <a:pt x="0" y="1391440"/>
                </a:cubicBezTo>
                <a:cubicBezTo>
                  <a:pt x="0" y="1203709"/>
                  <a:pt x="36805" y="1021469"/>
                  <a:pt x="109450" y="849779"/>
                </a:cubicBezTo>
                <a:cubicBezTo>
                  <a:pt x="179542" y="684062"/>
                  <a:pt x="279840" y="535303"/>
                  <a:pt x="407547" y="407547"/>
                </a:cubicBezTo>
                <a:cubicBezTo>
                  <a:pt x="535255" y="279839"/>
                  <a:pt x="684063" y="179542"/>
                  <a:pt x="849779" y="109450"/>
                </a:cubicBezTo>
                <a:cubicBezTo>
                  <a:pt x="1021469" y="36853"/>
                  <a:pt x="1203710" y="0"/>
                  <a:pt x="1391441" y="0"/>
                </a:cubicBezTo>
                <a:cubicBezTo>
                  <a:pt x="1579173" y="0"/>
                  <a:pt x="1761413" y="36804"/>
                  <a:pt x="1933103" y="109450"/>
                </a:cubicBezTo>
                <a:cubicBezTo>
                  <a:pt x="2098820" y="179542"/>
                  <a:pt x="2247579" y="279839"/>
                  <a:pt x="2375335" y="407547"/>
                </a:cubicBezTo>
                <a:cubicBezTo>
                  <a:pt x="2503043" y="535255"/>
                  <a:pt x="2603340" y="684062"/>
                  <a:pt x="2673432" y="849779"/>
                </a:cubicBezTo>
                <a:cubicBezTo>
                  <a:pt x="2746030" y="1021469"/>
                  <a:pt x="2782882" y="1203709"/>
                  <a:pt x="2782882" y="1391440"/>
                </a:cubicBezTo>
                <a:cubicBezTo>
                  <a:pt x="2782882" y="1579172"/>
                  <a:pt x="2746078" y="1761412"/>
                  <a:pt x="2673432" y="1933102"/>
                </a:cubicBezTo>
                <a:cubicBezTo>
                  <a:pt x="2603340" y="2098819"/>
                  <a:pt x="2503043" y="2247578"/>
                  <a:pt x="2375335" y="2375334"/>
                </a:cubicBezTo>
                <a:cubicBezTo>
                  <a:pt x="2247628" y="2503042"/>
                  <a:pt x="2098820" y="2603339"/>
                  <a:pt x="1933103" y="2673431"/>
                </a:cubicBezTo>
                <a:cubicBezTo>
                  <a:pt x="1761413" y="2746028"/>
                  <a:pt x="1579173" y="2782881"/>
                  <a:pt x="1391441" y="2782881"/>
                </a:cubicBezTo>
                <a:close/>
              </a:path>
            </a:pathLst>
          </a:custGeom>
          <a:solidFill>
            <a:srgbClr val="E6E7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4748136" y="2085181"/>
            <a:ext cx="2687691" cy="2687690"/>
          </a:xfrm>
          <a:custGeom>
            <a:rect b="b" l="l" r="r" t="t"/>
            <a:pathLst>
              <a:path extrusionOk="0" h="2399998" w="2399999">
                <a:moveTo>
                  <a:pt x="1200000" y="2399999"/>
                </a:moveTo>
                <a:cubicBezTo>
                  <a:pt x="879454" y="2399999"/>
                  <a:pt x="578129" y="2275182"/>
                  <a:pt x="351473" y="2048526"/>
                </a:cubicBezTo>
                <a:cubicBezTo>
                  <a:pt x="124818" y="1821870"/>
                  <a:pt x="0" y="1520497"/>
                  <a:pt x="0" y="1199999"/>
                </a:cubicBezTo>
                <a:cubicBezTo>
                  <a:pt x="0" y="879454"/>
                  <a:pt x="124818" y="578129"/>
                  <a:pt x="351473" y="351473"/>
                </a:cubicBezTo>
                <a:cubicBezTo>
                  <a:pt x="578129" y="124817"/>
                  <a:pt x="879454" y="0"/>
                  <a:pt x="1200000" y="0"/>
                </a:cubicBezTo>
                <a:cubicBezTo>
                  <a:pt x="1520546" y="0"/>
                  <a:pt x="1821871" y="124817"/>
                  <a:pt x="2048527" y="351473"/>
                </a:cubicBezTo>
                <a:cubicBezTo>
                  <a:pt x="2275183" y="578129"/>
                  <a:pt x="2400000" y="879502"/>
                  <a:pt x="2400000" y="1199999"/>
                </a:cubicBezTo>
                <a:cubicBezTo>
                  <a:pt x="2400000" y="1520545"/>
                  <a:pt x="2275183" y="1821870"/>
                  <a:pt x="2048527" y="2048526"/>
                </a:cubicBezTo>
                <a:cubicBezTo>
                  <a:pt x="1821871" y="2275182"/>
                  <a:pt x="1520546" y="2399999"/>
                  <a:pt x="1200000" y="2399999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4767611" y="2104657"/>
            <a:ext cx="2648741" cy="2648740"/>
          </a:xfrm>
          <a:custGeom>
            <a:rect b="b" l="l" r="r" t="t"/>
            <a:pathLst>
              <a:path extrusionOk="0" h="2365217" w="2365218">
                <a:moveTo>
                  <a:pt x="2365219" y="1182609"/>
                </a:moveTo>
                <a:cubicBezTo>
                  <a:pt x="2365219" y="1835746"/>
                  <a:pt x="1835746" y="2365218"/>
                  <a:pt x="1182609" y="2365218"/>
                </a:cubicBezTo>
                <a:cubicBezTo>
                  <a:pt x="529472" y="2365218"/>
                  <a:pt x="0" y="1835746"/>
                  <a:pt x="0" y="1182609"/>
                </a:cubicBezTo>
                <a:cubicBezTo>
                  <a:pt x="0" y="529472"/>
                  <a:pt x="529472" y="0"/>
                  <a:pt x="1182609" y="0"/>
                </a:cubicBezTo>
                <a:cubicBezTo>
                  <a:pt x="1835746" y="0"/>
                  <a:pt x="2365219" y="529472"/>
                  <a:pt x="2365219" y="1182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rotWithShape="0" algn="ctr" sy="102000">
              <a:srgbClr val="000000">
                <a:alpha val="1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8537630" y="2135254"/>
            <a:ext cx="784226" cy="784226"/>
          </a:xfrm>
          <a:prstGeom prst="ellipse">
            <a:avLst/>
          </a:pr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8537630" y="3948584"/>
            <a:ext cx="784226" cy="784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2862105" y="2130091"/>
            <a:ext cx="784226" cy="784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2862105" y="3948584"/>
            <a:ext cx="784226" cy="784226"/>
          </a:xfrm>
          <a:prstGeom prst="ellipse">
            <a:avLst/>
          </a:pr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218863" y="2111912"/>
            <a:ext cx="2635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Expand our   infrastructure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18875" y="3915100"/>
            <a:ext cx="2428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Hire more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trainers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9329895" y="2135259"/>
            <a:ext cx="2852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ational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campaign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9319945" y="3802056"/>
            <a:ext cx="2559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Enlarge our sales force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944" y="2337929"/>
            <a:ext cx="368549" cy="36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0752" y="4157231"/>
            <a:ext cx="366933" cy="3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6994" y="4157231"/>
            <a:ext cx="365500" cy="3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44110" y="2343901"/>
            <a:ext cx="371267" cy="3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8846" y="2595892"/>
            <a:ext cx="1666271" cy="166627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"/>
          <p:cNvSpPr txBox="1"/>
          <p:nvPr/>
        </p:nvSpPr>
        <p:spPr>
          <a:xfrm>
            <a:off x="9329900" y="3244700"/>
            <a:ext cx="19818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$1,500,000</a:t>
            </a:r>
            <a:endParaRPr b="1" sz="2400"/>
          </a:p>
        </p:txBody>
      </p:sp>
      <p:sp>
        <p:nvSpPr>
          <p:cNvPr id="345" name="Google Shape;345;p19"/>
          <p:cNvSpPr txBox="1"/>
          <p:nvPr/>
        </p:nvSpPr>
        <p:spPr>
          <a:xfrm>
            <a:off x="9451375" y="4772875"/>
            <a:ext cx="24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$750,000</a:t>
            </a:r>
            <a:endParaRPr/>
          </a:p>
        </p:txBody>
      </p:sp>
      <p:sp>
        <p:nvSpPr>
          <p:cNvPr id="346" name="Google Shape;346;p19"/>
          <p:cNvSpPr txBox="1"/>
          <p:nvPr/>
        </p:nvSpPr>
        <p:spPr>
          <a:xfrm>
            <a:off x="876925" y="46598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$450,000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876925" y="28502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$300,000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/>
          <p:nvPr/>
        </p:nvSpPr>
        <p:spPr>
          <a:xfrm>
            <a:off x="346764" y="1151637"/>
            <a:ext cx="3587268" cy="4820186"/>
          </a:xfrm>
          <a:custGeom>
            <a:rect b="b" l="l" r="r" t="t"/>
            <a:pathLst>
              <a:path extrusionOk="0" h="3657607" w="3587268">
                <a:moveTo>
                  <a:pt x="0" y="0"/>
                </a:moveTo>
                <a:lnTo>
                  <a:pt x="3587268" y="0"/>
                </a:lnTo>
                <a:lnTo>
                  <a:pt x="3587268" y="3657608"/>
                </a:lnTo>
                <a:lnTo>
                  <a:pt x="0" y="36576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rotWithShape="0" algn="ctr">
              <a:srgbClr val="000000">
                <a:alpha val="1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588011" y="1273800"/>
            <a:ext cx="3346021" cy="1858206"/>
          </a:xfrm>
          <a:custGeom>
            <a:rect b="b" l="l" r="r" t="t"/>
            <a:pathLst>
              <a:path extrusionOk="0" h="1858206" w="3346021">
                <a:moveTo>
                  <a:pt x="2784586" y="0"/>
                </a:moveTo>
                <a:lnTo>
                  <a:pt x="712058" y="0"/>
                </a:lnTo>
                <a:cubicBezTo>
                  <a:pt x="417116" y="0"/>
                  <a:pt x="164052" y="179333"/>
                  <a:pt x="55961" y="434903"/>
                </a:cubicBezTo>
                <a:cubicBezTo>
                  <a:pt x="19484" y="521130"/>
                  <a:pt x="-487" y="616047"/>
                  <a:pt x="9" y="715687"/>
                </a:cubicBezTo>
                <a:cubicBezTo>
                  <a:pt x="1961" y="1108110"/>
                  <a:pt x="323141" y="1424146"/>
                  <a:pt x="715564" y="1424146"/>
                </a:cubicBezTo>
                <a:lnTo>
                  <a:pt x="3070597" y="1424146"/>
                </a:lnTo>
                <a:cubicBezTo>
                  <a:pt x="3156079" y="1424146"/>
                  <a:pt x="3225377" y="1493445"/>
                  <a:pt x="3225377" y="1578928"/>
                </a:cubicBezTo>
                <a:lnTo>
                  <a:pt x="3225377" y="1737562"/>
                </a:lnTo>
                <a:cubicBezTo>
                  <a:pt x="3225377" y="1804190"/>
                  <a:pt x="3279394" y="1858206"/>
                  <a:pt x="3346022" y="1858206"/>
                </a:cubicBezTo>
                <a:lnTo>
                  <a:pt x="3346022" y="1858206"/>
                </a:lnTo>
                <a:lnTo>
                  <a:pt x="3346022" y="1424146"/>
                </a:lnTo>
                <a:lnTo>
                  <a:pt x="3346022" y="1181460"/>
                </a:lnTo>
                <a:lnTo>
                  <a:pt x="3346022" y="561452"/>
                </a:lnTo>
                <a:cubicBezTo>
                  <a:pt x="3346022" y="251369"/>
                  <a:pt x="3094661" y="0"/>
                  <a:pt x="27845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727296" y="1406211"/>
            <a:ext cx="1174291" cy="1174290"/>
          </a:xfrm>
          <a:custGeom>
            <a:rect b="b" l="l" r="r" t="t"/>
            <a:pathLst>
              <a:path extrusionOk="0" h="1174290" w="1174291">
                <a:moveTo>
                  <a:pt x="1174291" y="587145"/>
                </a:moveTo>
                <a:cubicBezTo>
                  <a:pt x="1174291" y="911417"/>
                  <a:pt x="911417" y="1174291"/>
                  <a:pt x="587146" y="1174291"/>
                </a:cubicBezTo>
                <a:cubicBezTo>
                  <a:pt x="262874" y="1174291"/>
                  <a:pt x="0" y="911417"/>
                  <a:pt x="0" y="587145"/>
                </a:cubicBezTo>
                <a:cubicBezTo>
                  <a:pt x="0" y="262874"/>
                  <a:pt x="262874" y="0"/>
                  <a:pt x="587146" y="0"/>
                </a:cubicBezTo>
                <a:cubicBezTo>
                  <a:pt x="911417" y="0"/>
                  <a:pt x="1174291" y="262874"/>
                  <a:pt x="1174291" y="587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4302337" y="1151636"/>
            <a:ext cx="3587268" cy="4820186"/>
          </a:xfrm>
          <a:custGeom>
            <a:rect b="b" l="l" r="r" t="t"/>
            <a:pathLst>
              <a:path extrusionOk="0" h="3657607" w="3587268">
                <a:moveTo>
                  <a:pt x="0" y="0"/>
                </a:moveTo>
                <a:lnTo>
                  <a:pt x="3587268" y="0"/>
                </a:lnTo>
                <a:lnTo>
                  <a:pt x="3587268" y="3657608"/>
                </a:lnTo>
                <a:lnTo>
                  <a:pt x="0" y="36576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rotWithShape="0" algn="ctr">
              <a:srgbClr val="000000">
                <a:alpha val="1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4543584" y="1273800"/>
            <a:ext cx="3346021" cy="1858206"/>
          </a:xfrm>
          <a:custGeom>
            <a:rect b="b" l="l" r="r" t="t"/>
            <a:pathLst>
              <a:path extrusionOk="0" h="1858206" w="3346021">
                <a:moveTo>
                  <a:pt x="2784586" y="0"/>
                </a:moveTo>
                <a:lnTo>
                  <a:pt x="712058" y="0"/>
                </a:lnTo>
                <a:cubicBezTo>
                  <a:pt x="417116" y="0"/>
                  <a:pt x="164052" y="179333"/>
                  <a:pt x="55961" y="434903"/>
                </a:cubicBezTo>
                <a:cubicBezTo>
                  <a:pt x="19484" y="521130"/>
                  <a:pt x="-487" y="616047"/>
                  <a:pt x="9" y="715687"/>
                </a:cubicBezTo>
                <a:cubicBezTo>
                  <a:pt x="1961" y="1108110"/>
                  <a:pt x="323141" y="1424146"/>
                  <a:pt x="715564" y="1424146"/>
                </a:cubicBezTo>
                <a:lnTo>
                  <a:pt x="3070597" y="1424146"/>
                </a:lnTo>
                <a:cubicBezTo>
                  <a:pt x="3156079" y="1424146"/>
                  <a:pt x="3225377" y="1493445"/>
                  <a:pt x="3225377" y="1578928"/>
                </a:cubicBezTo>
                <a:lnTo>
                  <a:pt x="3225377" y="1737562"/>
                </a:lnTo>
                <a:cubicBezTo>
                  <a:pt x="3225377" y="1804190"/>
                  <a:pt x="3279394" y="1858206"/>
                  <a:pt x="3346022" y="1858206"/>
                </a:cubicBezTo>
                <a:lnTo>
                  <a:pt x="3346022" y="1858206"/>
                </a:lnTo>
                <a:lnTo>
                  <a:pt x="3346022" y="1424146"/>
                </a:lnTo>
                <a:lnTo>
                  <a:pt x="3346022" y="1181460"/>
                </a:lnTo>
                <a:lnTo>
                  <a:pt x="3346022" y="561452"/>
                </a:lnTo>
                <a:cubicBezTo>
                  <a:pt x="3346022" y="251369"/>
                  <a:pt x="3094661" y="0"/>
                  <a:pt x="278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4682869" y="1406211"/>
            <a:ext cx="1174291" cy="1174290"/>
          </a:xfrm>
          <a:custGeom>
            <a:rect b="b" l="l" r="r" t="t"/>
            <a:pathLst>
              <a:path extrusionOk="0" h="1174290" w="1174291">
                <a:moveTo>
                  <a:pt x="1174291" y="587145"/>
                </a:moveTo>
                <a:cubicBezTo>
                  <a:pt x="1174291" y="911417"/>
                  <a:pt x="911417" y="1174291"/>
                  <a:pt x="587146" y="1174291"/>
                </a:cubicBezTo>
                <a:cubicBezTo>
                  <a:pt x="262874" y="1174291"/>
                  <a:pt x="0" y="911417"/>
                  <a:pt x="0" y="587145"/>
                </a:cubicBezTo>
                <a:cubicBezTo>
                  <a:pt x="0" y="262874"/>
                  <a:pt x="262874" y="0"/>
                  <a:pt x="587146" y="0"/>
                </a:cubicBezTo>
                <a:cubicBezTo>
                  <a:pt x="911417" y="0"/>
                  <a:pt x="1174291" y="262874"/>
                  <a:pt x="1174291" y="587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8257875" y="1273800"/>
            <a:ext cx="3587268" cy="5111506"/>
          </a:xfrm>
          <a:custGeom>
            <a:rect b="b" l="l" r="r" t="t"/>
            <a:pathLst>
              <a:path extrusionOk="0" h="3657607" w="3587268">
                <a:moveTo>
                  <a:pt x="0" y="0"/>
                </a:moveTo>
                <a:lnTo>
                  <a:pt x="3587268" y="0"/>
                </a:lnTo>
                <a:lnTo>
                  <a:pt x="3587268" y="3657608"/>
                </a:lnTo>
                <a:lnTo>
                  <a:pt x="0" y="36576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rotWithShape="0" algn="ctr">
              <a:srgbClr val="000000">
                <a:alpha val="1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8499150" y="1151625"/>
            <a:ext cx="3346021" cy="1978989"/>
          </a:xfrm>
          <a:custGeom>
            <a:rect b="b" l="l" r="r" t="t"/>
            <a:pathLst>
              <a:path extrusionOk="0" h="1858206" w="3346021">
                <a:moveTo>
                  <a:pt x="2784586" y="0"/>
                </a:moveTo>
                <a:lnTo>
                  <a:pt x="712058" y="0"/>
                </a:lnTo>
                <a:cubicBezTo>
                  <a:pt x="417116" y="0"/>
                  <a:pt x="164052" y="179333"/>
                  <a:pt x="55961" y="434903"/>
                </a:cubicBezTo>
                <a:cubicBezTo>
                  <a:pt x="19484" y="521130"/>
                  <a:pt x="-487" y="616047"/>
                  <a:pt x="9" y="715687"/>
                </a:cubicBezTo>
                <a:cubicBezTo>
                  <a:pt x="1961" y="1108110"/>
                  <a:pt x="323141" y="1424146"/>
                  <a:pt x="715564" y="1424146"/>
                </a:cubicBezTo>
                <a:lnTo>
                  <a:pt x="3070597" y="1424146"/>
                </a:lnTo>
                <a:cubicBezTo>
                  <a:pt x="3156079" y="1424146"/>
                  <a:pt x="3225377" y="1493445"/>
                  <a:pt x="3225377" y="1578928"/>
                </a:cubicBezTo>
                <a:lnTo>
                  <a:pt x="3225377" y="1737562"/>
                </a:lnTo>
                <a:cubicBezTo>
                  <a:pt x="3225377" y="1804190"/>
                  <a:pt x="3279394" y="1858206"/>
                  <a:pt x="3346022" y="1858206"/>
                </a:cubicBezTo>
                <a:lnTo>
                  <a:pt x="3346022" y="1858206"/>
                </a:lnTo>
                <a:lnTo>
                  <a:pt x="3346022" y="1424146"/>
                </a:lnTo>
                <a:lnTo>
                  <a:pt x="3346022" y="1181460"/>
                </a:lnTo>
                <a:lnTo>
                  <a:pt x="3346022" y="561452"/>
                </a:lnTo>
                <a:cubicBezTo>
                  <a:pt x="3346022" y="251369"/>
                  <a:pt x="3094661" y="0"/>
                  <a:pt x="27845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8638442" y="1412328"/>
            <a:ext cx="1174291" cy="1174290"/>
          </a:xfrm>
          <a:custGeom>
            <a:rect b="b" l="l" r="r" t="t"/>
            <a:pathLst>
              <a:path extrusionOk="0" h="1174290" w="1174291">
                <a:moveTo>
                  <a:pt x="1174291" y="587145"/>
                </a:moveTo>
                <a:cubicBezTo>
                  <a:pt x="1174291" y="911417"/>
                  <a:pt x="911417" y="1174291"/>
                  <a:pt x="587146" y="1174291"/>
                </a:cubicBezTo>
                <a:cubicBezTo>
                  <a:pt x="262874" y="1174291"/>
                  <a:pt x="0" y="911417"/>
                  <a:pt x="0" y="587145"/>
                </a:cubicBezTo>
                <a:cubicBezTo>
                  <a:pt x="0" y="262874"/>
                  <a:pt x="262874" y="0"/>
                  <a:pt x="587146" y="0"/>
                </a:cubicBezTo>
                <a:cubicBezTo>
                  <a:pt x="911417" y="0"/>
                  <a:pt x="1174291" y="262874"/>
                  <a:pt x="1174291" y="587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4849103" y="478889"/>
            <a:ext cx="2446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Results!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491959" y="2861163"/>
            <a:ext cx="3213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Tom Schenck is a leader in the field of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recruiting. He is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brilliant combination of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experience, imaginative strategic thinking and success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that's so important in these unprecedented and challenging times.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124" y="1385050"/>
            <a:ext cx="1108200" cy="110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/>
          <p:nvPr/>
        </p:nvSpPr>
        <p:spPr>
          <a:xfrm>
            <a:off x="4543745" y="2861163"/>
            <a:ext cx="3234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Tom, your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materials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are masterful! The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pedagogical organization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inspires recruiters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excel and grow. Both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rookies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pros know it will take t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hem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the next level. Your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secret sauce makes people great!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20"/>
          <p:cNvSpPr txBox="1"/>
          <p:nvPr/>
        </p:nvSpPr>
        <p:spPr>
          <a:xfrm>
            <a:off x="8390936" y="2861163"/>
            <a:ext cx="3213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Tom’s dynamic personality and creative approach changed our team’s mindset from passive to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entrepreneurial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added over 2,000 referral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dramatically increased our applications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enrollment!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6" name="Google Shape;3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2350" y="1385675"/>
            <a:ext cx="1108200" cy="110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 rotWithShape="1">
          <a:blip r:embed="rId5">
            <a:alphaModFix/>
          </a:blip>
          <a:srcRect b="0" l="12449" r="12449" t="0"/>
          <a:stretch/>
        </p:blipFill>
        <p:spPr>
          <a:xfrm>
            <a:off x="8551698" y="1325600"/>
            <a:ext cx="1174200" cy="117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8" name="Google Shape;368;p20"/>
          <p:cNvSpPr txBox="1"/>
          <p:nvPr/>
        </p:nvSpPr>
        <p:spPr>
          <a:xfrm>
            <a:off x="1901575" y="1492950"/>
            <a:ext cx="196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Peter Thorp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Headmaster Emeritus</a:t>
            </a:r>
            <a:endParaRPr sz="1800"/>
          </a:p>
        </p:txBody>
      </p:sp>
      <p:sp>
        <p:nvSpPr>
          <p:cNvPr id="369" name="Google Shape;369;p20"/>
          <p:cNvSpPr txBox="1"/>
          <p:nvPr/>
        </p:nvSpPr>
        <p:spPr>
          <a:xfrm>
            <a:off x="5865612" y="1399175"/>
            <a:ext cx="2297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</a:rPr>
              <a:t>Michael Robinson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Head of Stuart Hall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70" name="Google Shape;370;p20"/>
          <p:cNvSpPr txBox="1"/>
          <p:nvPr/>
        </p:nvSpPr>
        <p:spPr>
          <a:xfrm>
            <a:off x="9725975" y="1399175"/>
            <a:ext cx="237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Robin Jarchow</a:t>
            </a:r>
            <a:r>
              <a:rPr lang="en-GB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Head of Southwestern Academy</a:t>
            </a:r>
            <a:endParaRPr sz="1800"/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/>
          <p:nvPr/>
        </p:nvSpPr>
        <p:spPr>
          <a:xfrm>
            <a:off x="1489026" y="1510789"/>
            <a:ext cx="2137763" cy="1424914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1401455" y="2311172"/>
            <a:ext cx="2137687" cy="1424914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1588434" y="1697767"/>
            <a:ext cx="1851339" cy="185133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1600982" y="2689797"/>
            <a:ext cx="2221413" cy="124278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3415164" y="1696126"/>
            <a:ext cx="407081" cy="85643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1205088" y="1314409"/>
            <a:ext cx="2030016" cy="2044918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21"/>
          <p:cNvSpPr/>
          <p:nvPr/>
        </p:nvSpPr>
        <p:spPr>
          <a:xfrm>
            <a:off x="3718841" y="2533701"/>
            <a:ext cx="174916" cy="17491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21"/>
          <p:cNvSpPr/>
          <p:nvPr/>
        </p:nvSpPr>
        <p:spPr>
          <a:xfrm rot="-1350026">
            <a:off x="3776539" y="2591312"/>
            <a:ext cx="59676" cy="59676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21"/>
          <p:cNvSpPr/>
          <p:nvPr/>
        </p:nvSpPr>
        <p:spPr>
          <a:xfrm>
            <a:off x="5035603" y="1495945"/>
            <a:ext cx="2137763" cy="1424914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4948032" y="2296328"/>
            <a:ext cx="2137687" cy="1424914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5135011" y="1682923"/>
            <a:ext cx="1851339" cy="185133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5147559" y="2674953"/>
            <a:ext cx="2221413" cy="124278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6961741" y="1681282"/>
            <a:ext cx="407081" cy="85643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4751665" y="1299565"/>
            <a:ext cx="2030016" cy="2044918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21"/>
          <p:cNvSpPr/>
          <p:nvPr/>
        </p:nvSpPr>
        <p:spPr>
          <a:xfrm>
            <a:off x="7265418" y="2518857"/>
            <a:ext cx="174916" cy="17491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21"/>
          <p:cNvSpPr/>
          <p:nvPr/>
        </p:nvSpPr>
        <p:spPr>
          <a:xfrm rot="-1350026">
            <a:off x="7323116" y="2576468"/>
            <a:ext cx="59676" cy="59676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21"/>
          <p:cNvSpPr/>
          <p:nvPr/>
        </p:nvSpPr>
        <p:spPr>
          <a:xfrm>
            <a:off x="8582180" y="1481101"/>
            <a:ext cx="2137763" cy="1424914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8494609" y="2281484"/>
            <a:ext cx="2137687" cy="1424914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8681588" y="1668079"/>
            <a:ext cx="1851339" cy="185133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8694136" y="2660109"/>
            <a:ext cx="2221413" cy="124278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21"/>
          <p:cNvSpPr/>
          <p:nvPr/>
        </p:nvSpPr>
        <p:spPr>
          <a:xfrm>
            <a:off x="10508318" y="1666438"/>
            <a:ext cx="407081" cy="85643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8298242" y="1284721"/>
            <a:ext cx="2030016" cy="2044918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10811995" y="2504013"/>
            <a:ext cx="174916" cy="17491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21"/>
          <p:cNvSpPr/>
          <p:nvPr/>
        </p:nvSpPr>
        <p:spPr>
          <a:xfrm rot="-1350026">
            <a:off x="10869693" y="2561624"/>
            <a:ext cx="59676" cy="59676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3086344" y="314126"/>
            <a:ext cx="6025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21"/>
          <p:cNvPicPr preferRelativeResize="0"/>
          <p:nvPr/>
        </p:nvPicPr>
        <p:blipFill rotWithShape="1">
          <a:blip r:embed="rId3">
            <a:alphaModFix/>
          </a:blip>
          <a:srcRect b="21726" l="2317" r="5626" t="2903"/>
          <a:stretch/>
        </p:blipFill>
        <p:spPr>
          <a:xfrm>
            <a:off x="8787513" y="1774003"/>
            <a:ext cx="1639488" cy="163948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1" name="Google Shape;401;p21"/>
          <p:cNvPicPr preferRelativeResize="0"/>
          <p:nvPr/>
        </p:nvPicPr>
        <p:blipFill rotWithShape="1">
          <a:blip r:embed="rId4">
            <a:alphaModFix/>
          </a:blip>
          <a:srcRect b="0" l="4890" r="4888" t="0"/>
          <a:stretch/>
        </p:blipFill>
        <p:spPr>
          <a:xfrm>
            <a:off x="1693694" y="1803026"/>
            <a:ext cx="1640818" cy="164081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02" name="Google Shape;402;p21"/>
          <p:cNvPicPr preferRelativeResize="0"/>
          <p:nvPr/>
        </p:nvPicPr>
        <p:blipFill rotWithShape="1">
          <a:blip r:embed="rId5">
            <a:alphaModFix/>
          </a:blip>
          <a:srcRect b="2183" l="0" r="0" t="2183"/>
          <a:stretch/>
        </p:blipFill>
        <p:spPr>
          <a:xfrm>
            <a:off x="5240271" y="1788182"/>
            <a:ext cx="1640818" cy="1640818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3" name="Google Shape;403;p21"/>
          <p:cNvSpPr txBox="1"/>
          <p:nvPr/>
        </p:nvSpPr>
        <p:spPr>
          <a:xfrm>
            <a:off x="1217819" y="4114711"/>
            <a:ext cx="25926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Tom Schenck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1"/>
          <p:cNvSpPr txBox="1"/>
          <p:nvPr/>
        </p:nvSpPr>
        <p:spPr>
          <a:xfrm>
            <a:off x="1031939" y="4857550"/>
            <a:ext cx="2964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entrepreneur with over 40 years of successful educational leadership and top 1% sales rainmaker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4458380" y="4114711"/>
            <a:ext cx="32751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Melandrew Santos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CFO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1"/>
          <p:cNvSpPr txBox="1"/>
          <p:nvPr/>
        </p:nvSpPr>
        <p:spPr>
          <a:xfrm>
            <a:off x="4776762" y="4857550"/>
            <a:ext cx="269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years  in all aspects of corporate financial 0versite and SEC relations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7888472" y="4114711"/>
            <a:ext cx="35790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Hagan Schenck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Vice President for Branding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8255750" y="4996150"/>
            <a:ext cx="296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York entrepreneur, nationally recognized artist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/>
          <p:nvPr/>
        </p:nvSpPr>
        <p:spPr>
          <a:xfrm>
            <a:off x="954788" y="1596477"/>
            <a:ext cx="1894915" cy="1263045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877165" y="2305938"/>
            <a:ext cx="1894848" cy="1263045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1042903" y="1762215"/>
            <a:ext cx="1641029" cy="164102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22"/>
          <p:cNvSpPr/>
          <p:nvPr/>
        </p:nvSpPr>
        <p:spPr>
          <a:xfrm>
            <a:off x="1054026" y="2641551"/>
            <a:ext cx="1969063" cy="110160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2662119" y="1760760"/>
            <a:ext cx="360837" cy="75914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703105" y="1422406"/>
            <a:ext cx="1799408" cy="1812617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2931298" y="2503188"/>
            <a:ext cx="155046" cy="15504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22"/>
          <p:cNvSpPr/>
          <p:nvPr/>
        </p:nvSpPr>
        <p:spPr>
          <a:xfrm rot="-1350026">
            <a:off x="2982442" y="2554254"/>
            <a:ext cx="52897" cy="52897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22"/>
          <p:cNvSpPr txBox="1"/>
          <p:nvPr/>
        </p:nvSpPr>
        <p:spPr>
          <a:xfrm>
            <a:off x="419550" y="3814575"/>
            <a:ext cx="30324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Chiranjeev Dutt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Chief Technology Officer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2"/>
          <p:cNvSpPr txBox="1"/>
          <p:nvPr/>
        </p:nvSpPr>
        <p:spPr>
          <a:xfrm>
            <a:off x="709466" y="4465812"/>
            <a:ext cx="2307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digital marketing expert, oversees all global technology,.  MBA in Marketing and Finance.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3850388" y="1596477"/>
            <a:ext cx="1894915" cy="1263045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3772765" y="2305938"/>
            <a:ext cx="1894848" cy="1263045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3938503" y="1762215"/>
            <a:ext cx="1641029" cy="164102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3949626" y="2641551"/>
            <a:ext cx="1969063" cy="110160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22"/>
          <p:cNvSpPr/>
          <p:nvPr/>
        </p:nvSpPr>
        <p:spPr>
          <a:xfrm>
            <a:off x="5557719" y="1760760"/>
            <a:ext cx="360837" cy="75914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22"/>
          <p:cNvSpPr/>
          <p:nvPr/>
        </p:nvSpPr>
        <p:spPr>
          <a:xfrm>
            <a:off x="3598705" y="1422406"/>
            <a:ext cx="1799408" cy="1812617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22"/>
          <p:cNvSpPr/>
          <p:nvPr/>
        </p:nvSpPr>
        <p:spPr>
          <a:xfrm>
            <a:off x="5826898" y="2503188"/>
            <a:ext cx="155046" cy="15504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22"/>
          <p:cNvSpPr/>
          <p:nvPr/>
        </p:nvSpPr>
        <p:spPr>
          <a:xfrm rot="-1350026">
            <a:off x="5878042" y="2554254"/>
            <a:ext cx="52897" cy="52897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3599479" y="3814587"/>
            <a:ext cx="23190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Trey Prey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Dir. of Global Outreach,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3605066" y="4465812"/>
            <a:ext cx="2307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Aligns podcasts across all audio and visual platforms. Previously he founded Hype Music Network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2"/>
          <p:cNvSpPr/>
          <p:nvPr/>
        </p:nvSpPr>
        <p:spPr>
          <a:xfrm>
            <a:off x="6745988" y="1596477"/>
            <a:ext cx="1894915" cy="1263045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22"/>
          <p:cNvSpPr/>
          <p:nvPr/>
        </p:nvSpPr>
        <p:spPr>
          <a:xfrm>
            <a:off x="6668365" y="2305938"/>
            <a:ext cx="1894848" cy="1263045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22"/>
          <p:cNvSpPr/>
          <p:nvPr/>
        </p:nvSpPr>
        <p:spPr>
          <a:xfrm>
            <a:off x="6834103" y="1762215"/>
            <a:ext cx="1641029" cy="164102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6845226" y="2641551"/>
            <a:ext cx="1969063" cy="110160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22"/>
          <p:cNvSpPr/>
          <p:nvPr/>
        </p:nvSpPr>
        <p:spPr>
          <a:xfrm>
            <a:off x="8453319" y="1760760"/>
            <a:ext cx="360837" cy="75914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22"/>
          <p:cNvSpPr/>
          <p:nvPr/>
        </p:nvSpPr>
        <p:spPr>
          <a:xfrm>
            <a:off x="6494305" y="1422406"/>
            <a:ext cx="1799408" cy="1812617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8722498" y="2503188"/>
            <a:ext cx="155046" cy="15504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22"/>
          <p:cNvSpPr/>
          <p:nvPr/>
        </p:nvSpPr>
        <p:spPr>
          <a:xfrm rot="-1350026">
            <a:off x="8773642" y="2554254"/>
            <a:ext cx="52897" cy="52897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6304936" y="3814587"/>
            <a:ext cx="26994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Sadat Jabeen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Chief Editor of ROR Magazine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2"/>
          <p:cNvSpPr txBox="1"/>
          <p:nvPr/>
        </p:nvSpPr>
        <p:spPr>
          <a:xfrm>
            <a:off x="6586738" y="4465812"/>
            <a:ext cx="2135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prolific freelance Writer, Professor of Ed Psychology,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9641588" y="1596477"/>
            <a:ext cx="1894915" cy="1263045"/>
          </a:xfrm>
          <a:custGeom>
            <a:rect b="b" l="l" r="r" t="t"/>
            <a:pathLst>
              <a:path extrusionOk="0" h="1400464" w="2101082">
                <a:moveTo>
                  <a:pt x="2015088" y="667842"/>
                </a:moveTo>
                <a:cubicBezTo>
                  <a:pt x="1959997" y="537584"/>
                  <a:pt x="1881160" y="420649"/>
                  <a:pt x="1780778" y="320304"/>
                </a:cubicBezTo>
                <a:cubicBezTo>
                  <a:pt x="1680396" y="219922"/>
                  <a:pt x="1563461" y="141085"/>
                  <a:pt x="1433240" y="85994"/>
                </a:cubicBezTo>
                <a:cubicBezTo>
                  <a:pt x="1298284" y="28922"/>
                  <a:pt x="1155070" y="0"/>
                  <a:pt x="1007489" y="0"/>
                </a:cubicBezTo>
                <a:cubicBezTo>
                  <a:pt x="859907" y="0"/>
                  <a:pt x="716730" y="28922"/>
                  <a:pt x="581774" y="85994"/>
                </a:cubicBezTo>
                <a:cubicBezTo>
                  <a:pt x="451517" y="141085"/>
                  <a:pt x="334582" y="219922"/>
                  <a:pt x="234200" y="320304"/>
                </a:cubicBezTo>
                <a:cubicBezTo>
                  <a:pt x="133855" y="420613"/>
                  <a:pt x="55091" y="537474"/>
                  <a:pt x="0" y="667658"/>
                </a:cubicBezTo>
                <a:lnTo>
                  <a:pt x="247009" y="1025913"/>
                </a:lnTo>
                <a:cubicBezTo>
                  <a:pt x="281363" y="636535"/>
                  <a:pt x="609301" y="330141"/>
                  <a:pt x="1007489" y="330141"/>
                </a:cubicBezTo>
                <a:cubicBezTo>
                  <a:pt x="1386591" y="330141"/>
                  <a:pt x="1702014" y="607906"/>
                  <a:pt x="1761032" y="970566"/>
                </a:cubicBezTo>
                <a:lnTo>
                  <a:pt x="1761032" y="970566"/>
                </a:lnTo>
                <a:lnTo>
                  <a:pt x="2057443" y="1400464"/>
                </a:lnTo>
                <a:cubicBezTo>
                  <a:pt x="2086438" y="1301330"/>
                  <a:pt x="2101082" y="1198526"/>
                  <a:pt x="2101082" y="1093556"/>
                </a:cubicBezTo>
                <a:cubicBezTo>
                  <a:pt x="2101082" y="945975"/>
                  <a:pt x="2072124" y="802761"/>
                  <a:pt x="2015088" y="667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22"/>
          <p:cNvSpPr/>
          <p:nvPr/>
        </p:nvSpPr>
        <p:spPr>
          <a:xfrm>
            <a:off x="9563965" y="2305938"/>
            <a:ext cx="1894848" cy="1263045"/>
          </a:xfrm>
          <a:custGeom>
            <a:rect b="b" l="l" r="r" t="t"/>
            <a:pathLst>
              <a:path extrusionOk="0" h="1400464" w="2101008">
                <a:moveTo>
                  <a:pt x="1854036" y="374551"/>
                </a:moveTo>
                <a:cubicBezTo>
                  <a:pt x="1819683" y="763966"/>
                  <a:pt x="1491744" y="1070324"/>
                  <a:pt x="1093557" y="1070324"/>
                </a:cubicBezTo>
                <a:cubicBezTo>
                  <a:pt x="714455" y="1070324"/>
                  <a:pt x="398995" y="792558"/>
                  <a:pt x="340014" y="429862"/>
                </a:cubicBezTo>
                <a:lnTo>
                  <a:pt x="43639" y="0"/>
                </a:lnTo>
                <a:cubicBezTo>
                  <a:pt x="14644" y="99134"/>
                  <a:pt x="0" y="201938"/>
                  <a:pt x="0" y="306908"/>
                </a:cubicBezTo>
                <a:cubicBezTo>
                  <a:pt x="0" y="454452"/>
                  <a:pt x="28922" y="597703"/>
                  <a:pt x="85994" y="732622"/>
                </a:cubicBezTo>
                <a:cubicBezTo>
                  <a:pt x="141085" y="862880"/>
                  <a:pt x="219923" y="979815"/>
                  <a:pt x="320268" y="1080197"/>
                </a:cubicBezTo>
                <a:cubicBezTo>
                  <a:pt x="420650" y="1180578"/>
                  <a:pt x="537584" y="1259379"/>
                  <a:pt x="667842" y="1314470"/>
                </a:cubicBezTo>
                <a:cubicBezTo>
                  <a:pt x="802761" y="1371542"/>
                  <a:pt x="946012" y="1400464"/>
                  <a:pt x="1093557" y="1400464"/>
                </a:cubicBezTo>
                <a:cubicBezTo>
                  <a:pt x="1241102" y="1400464"/>
                  <a:pt x="1384352" y="1371542"/>
                  <a:pt x="1519271" y="1314470"/>
                </a:cubicBezTo>
                <a:cubicBezTo>
                  <a:pt x="1649529" y="1259379"/>
                  <a:pt x="1766464" y="1180542"/>
                  <a:pt x="1866809" y="1080197"/>
                </a:cubicBezTo>
                <a:cubicBezTo>
                  <a:pt x="1967154" y="979851"/>
                  <a:pt x="2045918" y="863027"/>
                  <a:pt x="2101009" y="732842"/>
                </a:cubicBezTo>
                <a:lnTo>
                  <a:pt x="1854036" y="374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22"/>
          <p:cNvSpPr/>
          <p:nvPr/>
        </p:nvSpPr>
        <p:spPr>
          <a:xfrm>
            <a:off x="9729703" y="1762215"/>
            <a:ext cx="1641029" cy="1641027"/>
          </a:xfrm>
          <a:custGeom>
            <a:rect b="b" l="l" r="r" t="t"/>
            <a:pathLst>
              <a:path extrusionOk="0" h="1819571" w="1819572">
                <a:moveTo>
                  <a:pt x="1819572" y="909786"/>
                </a:moveTo>
                <a:cubicBezTo>
                  <a:pt x="1819572" y="1412247"/>
                  <a:pt x="1412247" y="1819572"/>
                  <a:pt x="909786" y="1819572"/>
                </a:cubicBezTo>
                <a:cubicBezTo>
                  <a:pt x="407325" y="1819572"/>
                  <a:pt x="0" y="1412247"/>
                  <a:pt x="0" y="909786"/>
                </a:cubicBezTo>
                <a:cubicBezTo>
                  <a:pt x="0" y="407325"/>
                  <a:pt x="407325" y="0"/>
                  <a:pt x="909786" y="0"/>
                </a:cubicBezTo>
                <a:cubicBezTo>
                  <a:pt x="1412247" y="0"/>
                  <a:pt x="1819572" y="407325"/>
                  <a:pt x="1819572" y="9097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" sx="101000" rotWithShape="0" algn="ctr" sy="101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22"/>
          <p:cNvSpPr/>
          <p:nvPr/>
        </p:nvSpPr>
        <p:spPr>
          <a:xfrm>
            <a:off x="9740826" y="2641551"/>
            <a:ext cx="1969063" cy="1101609"/>
          </a:xfrm>
          <a:custGeom>
            <a:rect b="b" l="l" r="r" t="t"/>
            <a:pathLst>
              <a:path extrusionOk="0" h="1221465" w="2183296">
                <a:moveTo>
                  <a:pt x="897454" y="1221465"/>
                </a:moveTo>
                <a:cubicBezTo>
                  <a:pt x="726860" y="1221465"/>
                  <a:pt x="561111" y="1188616"/>
                  <a:pt x="404831" y="1123873"/>
                </a:cubicBezTo>
                <a:cubicBezTo>
                  <a:pt x="253872" y="1061331"/>
                  <a:pt x="117669" y="971593"/>
                  <a:pt x="0" y="857191"/>
                </a:cubicBezTo>
                <a:lnTo>
                  <a:pt x="24517" y="831976"/>
                </a:lnTo>
                <a:cubicBezTo>
                  <a:pt x="259561" y="1060487"/>
                  <a:pt x="569589" y="1186304"/>
                  <a:pt x="897454" y="1186304"/>
                </a:cubicBezTo>
                <a:cubicBezTo>
                  <a:pt x="1564195" y="1186304"/>
                  <a:pt x="2113598" y="665199"/>
                  <a:pt x="2148172" y="0"/>
                </a:cubicBezTo>
                <a:lnTo>
                  <a:pt x="2183296" y="1835"/>
                </a:lnTo>
                <a:cubicBezTo>
                  <a:pt x="2166156" y="331315"/>
                  <a:pt x="2024814" y="638370"/>
                  <a:pt x="1785256" y="866514"/>
                </a:cubicBezTo>
                <a:cubicBezTo>
                  <a:pt x="1544853" y="1095391"/>
                  <a:pt x="1229577" y="1221465"/>
                  <a:pt x="897454" y="12214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11348919" y="1760760"/>
            <a:ext cx="360837" cy="759145"/>
          </a:xfrm>
          <a:custGeom>
            <a:rect b="b" l="l" r="r" t="t"/>
            <a:pathLst>
              <a:path extrusionOk="0" h="841739" w="400096">
                <a:moveTo>
                  <a:pt x="364972" y="841739"/>
                </a:moveTo>
                <a:cubicBezTo>
                  <a:pt x="348345" y="533694"/>
                  <a:pt x="218711" y="243596"/>
                  <a:pt x="0" y="24884"/>
                </a:cubicBezTo>
                <a:lnTo>
                  <a:pt x="24884" y="0"/>
                </a:lnTo>
                <a:cubicBezTo>
                  <a:pt x="249725" y="224841"/>
                  <a:pt x="382992" y="523087"/>
                  <a:pt x="400096" y="839831"/>
                </a:cubicBezTo>
                <a:lnTo>
                  <a:pt x="364972" y="8417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9389905" y="1422406"/>
            <a:ext cx="1799408" cy="1812617"/>
          </a:xfrm>
          <a:custGeom>
            <a:rect b="b" l="l" r="r" t="t"/>
            <a:pathLst>
              <a:path extrusionOk="0" h="2009830" w="1995184">
                <a:moveTo>
                  <a:pt x="231096" y="2009831"/>
                </a:moveTo>
                <a:cubicBezTo>
                  <a:pt x="225443" y="2009831"/>
                  <a:pt x="219865" y="2007115"/>
                  <a:pt x="216488" y="2002050"/>
                </a:cubicBezTo>
                <a:lnTo>
                  <a:pt x="215424" y="2000472"/>
                </a:lnTo>
                <a:cubicBezTo>
                  <a:pt x="209992" y="1992397"/>
                  <a:pt x="212157" y="1981496"/>
                  <a:pt x="220232" y="1976064"/>
                </a:cubicBezTo>
                <a:cubicBezTo>
                  <a:pt x="228306" y="1970632"/>
                  <a:pt x="239207" y="1972798"/>
                  <a:pt x="244639" y="1980872"/>
                </a:cubicBezTo>
                <a:lnTo>
                  <a:pt x="245703" y="1982451"/>
                </a:lnTo>
                <a:cubicBezTo>
                  <a:pt x="251099" y="1990525"/>
                  <a:pt x="248970" y="2001426"/>
                  <a:pt x="240895" y="2006858"/>
                </a:cubicBezTo>
                <a:cubicBezTo>
                  <a:pt x="237886" y="2008840"/>
                  <a:pt x="234472" y="2009831"/>
                  <a:pt x="231096" y="2009831"/>
                </a:cubicBezTo>
                <a:close/>
                <a:moveTo>
                  <a:pt x="106637" y="1773943"/>
                </a:moveTo>
                <a:cubicBezTo>
                  <a:pt x="99663" y="1773943"/>
                  <a:pt x="93057" y="1769759"/>
                  <a:pt x="90304" y="1762858"/>
                </a:cubicBezTo>
                <a:lnTo>
                  <a:pt x="89607" y="1761097"/>
                </a:lnTo>
                <a:cubicBezTo>
                  <a:pt x="86010" y="1752068"/>
                  <a:pt x="90414" y="1741865"/>
                  <a:pt x="99443" y="1738268"/>
                </a:cubicBezTo>
                <a:cubicBezTo>
                  <a:pt x="108472" y="1734671"/>
                  <a:pt x="118675" y="1739075"/>
                  <a:pt x="122272" y="1748104"/>
                </a:cubicBezTo>
                <a:lnTo>
                  <a:pt x="122969" y="1749829"/>
                </a:lnTo>
                <a:cubicBezTo>
                  <a:pt x="126566" y="1758858"/>
                  <a:pt x="122162" y="1769098"/>
                  <a:pt x="113170" y="1772695"/>
                </a:cubicBezTo>
                <a:cubicBezTo>
                  <a:pt x="111004" y="1773539"/>
                  <a:pt x="108802" y="1773943"/>
                  <a:pt x="106637" y="1773943"/>
                </a:cubicBezTo>
                <a:close/>
                <a:moveTo>
                  <a:pt x="34479" y="1517207"/>
                </a:moveTo>
                <a:cubicBezTo>
                  <a:pt x="26038" y="1517207"/>
                  <a:pt x="18624" y="1511152"/>
                  <a:pt x="17156" y="1502563"/>
                </a:cubicBezTo>
                <a:lnTo>
                  <a:pt x="16825" y="1500691"/>
                </a:lnTo>
                <a:cubicBezTo>
                  <a:pt x="15210" y="1491112"/>
                  <a:pt x="21670" y="1482046"/>
                  <a:pt x="31249" y="1480431"/>
                </a:cubicBezTo>
                <a:cubicBezTo>
                  <a:pt x="40829" y="1478816"/>
                  <a:pt x="49894" y="1485276"/>
                  <a:pt x="51509" y="1494856"/>
                </a:cubicBezTo>
                <a:lnTo>
                  <a:pt x="51840" y="1496691"/>
                </a:lnTo>
                <a:cubicBezTo>
                  <a:pt x="53455" y="1506270"/>
                  <a:pt x="46995" y="1515336"/>
                  <a:pt x="37452" y="1516951"/>
                </a:cubicBezTo>
                <a:cubicBezTo>
                  <a:pt x="36425" y="1517134"/>
                  <a:pt x="35434" y="1517207"/>
                  <a:pt x="34479" y="1517207"/>
                </a:cubicBezTo>
                <a:close/>
                <a:moveTo>
                  <a:pt x="17596" y="1251040"/>
                </a:moveTo>
                <a:cubicBezTo>
                  <a:pt x="17339" y="1251040"/>
                  <a:pt x="17119" y="1251040"/>
                  <a:pt x="16862" y="1251040"/>
                </a:cubicBezTo>
                <a:cubicBezTo>
                  <a:pt x="7172" y="1250636"/>
                  <a:pt x="-388" y="1242451"/>
                  <a:pt x="15" y="1232762"/>
                </a:cubicBezTo>
                <a:lnTo>
                  <a:pt x="89" y="1230853"/>
                </a:lnTo>
                <a:cubicBezTo>
                  <a:pt x="493" y="1221164"/>
                  <a:pt x="8677" y="1213640"/>
                  <a:pt x="18367" y="1214007"/>
                </a:cubicBezTo>
                <a:cubicBezTo>
                  <a:pt x="28056" y="1214410"/>
                  <a:pt x="35617" y="1222595"/>
                  <a:pt x="35213" y="1232285"/>
                </a:cubicBezTo>
                <a:lnTo>
                  <a:pt x="35140" y="1234193"/>
                </a:lnTo>
                <a:cubicBezTo>
                  <a:pt x="34773" y="1243626"/>
                  <a:pt x="26992" y="1251040"/>
                  <a:pt x="17596" y="1251040"/>
                </a:cubicBezTo>
                <a:close/>
                <a:moveTo>
                  <a:pt x="56207" y="987221"/>
                </a:moveTo>
                <a:cubicBezTo>
                  <a:pt x="54776" y="987221"/>
                  <a:pt x="53308" y="987037"/>
                  <a:pt x="51840" y="986670"/>
                </a:cubicBezTo>
                <a:cubicBezTo>
                  <a:pt x="42444" y="984248"/>
                  <a:pt x="36755" y="974668"/>
                  <a:pt x="39177" y="965273"/>
                </a:cubicBezTo>
                <a:lnTo>
                  <a:pt x="39654" y="963401"/>
                </a:lnTo>
                <a:cubicBezTo>
                  <a:pt x="42077" y="954005"/>
                  <a:pt x="51656" y="948316"/>
                  <a:pt x="61052" y="950738"/>
                </a:cubicBezTo>
                <a:cubicBezTo>
                  <a:pt x="70448" y="953161"/>
                  <a:pt x="76137" y="962740"/>
                  <a:pt x="73714" y="972136"/>
                </a:cubicBezTo>
                <a:lnTo>
                  <a:pt x="73237" y="973934"/>
                </a:lnTo>
                <a:cubicBezTo>
                  <a:pt x="71182" y="981936"/>
                  <a:pt x="64025" y="987221"/>
                  <a:pt x="56207" y="987221"/>
                </a:cubicBezTo>
                <a:close/>
                <a:moveTo>
                  <a:pt x="149285" y="737312"/>
                </a:moveTo>
                <a:cubicBezTo>
                  <a:pt x="146643" y="737312"/>
                  <a:pt x="143963" y="736725"/>
                  <a:pt x="141468" y="735477"/>
                </a:cubicBezTo>
                <a:cubicBezTo>
                  <a:pt x="132769" y="731146"/>
                  <a:pt x="129246" y="720576"/>
                  <a:pt x="133577" y="711877"/>
                </a:cubicBezTo>
                <a:lnTo>
                  <a:pt x="134421" y="710152"/>
                </a:lnTo>
                <a:cubicBezTo>
                  <a:pt x="138752" y="701454"/>
                  <a:pt x="149322" y="697930"/>
                  <a:pt x="158021" y="702298"/>
                </a:cubicBezTo>
                <a:cubicBezTo>
                  <a:pt x="166719" y="706629"/>
                  <a:pt x="170243" y="717199"/>
                  <a:pt x="165875" y="725898"/>
                </a:cubicBezTo>
                <a:lnTo>
                  <a:pt x="165031" y="727586"/>
                </a:lnTo>
                <a:cubicBezTo>
                  <a:pt x="161984" y="733715"/>
                  <a:pt x="155745" y="737312"/>
                  <a:pt x="149285" y="737312"/>
                </a:cubicBezTo>
                <a:close/>
                <a:moveTo>
                  <a:pt x="292719" y="512435"/>
                </a:moveTo>
                <a:cubicBezTo>
                  <a:pt x="288866" y="512435"/>
                  <a:pt x="285012" y="511187"/>
                  <a:pt x="281782" y="508581"/>
                </a:cubicBezTo>
                <a:cubicBezTo>
                  <a:pt x="274185" y="502525"/>
                  <a:pt x="272937" y="491478"/>
                  <a:pt x="278993" y="483880"/>
                </a:cubicBezTo>
                <a:lnTo>
                  <a:pt x="280204" y="482375"/>
                </a:lnTo>
                <a:cubicBezTo>
                  <a:pt x="286260" y="474778"/>
                  <a:pt x="297344" y="473567"/>
                  <a:pt x="304905" y="479623"/>
                </a:cubicBezTo>
                <a:cubicBezTo>
                  <a:pt x="312502" y="485679"/>
                  <a:pt x="313713" y="496763"/>
                  <a:pt x="307657" y="504324"/>
                </a:cubicBezTo>
                <a:lnTo>
                  <a:pt x="306483" y="505792"/>
                </a:lnTo>
                <a:cubicBezTo>
                  <a:pt x="302996" y="510159"/>
                  <a:pt x="297895" y="512435"/>
                  <a:pt x="292719" y="512435"/>
                </a:cubicBezTo>
                <a:close/>
                <a:moveTo>
                  <a:pt x="479793" y="322352"/>
                </a:moveTo>
                <a:cubicBezTo>
                  <a:pt x="474728" y="322352"/>
                  <a:pt x="469700" y="320150"/>
                  <a:pt x="466213" y="315929"/>
                </a:cubicBezTo>
                <a:cubicBezTo>
                  <a:pt x="460047" y="308441"/>
                  <a:pt x="461111" y="297357"/>
                  <a:pt x="468599" y="291191"/>
                </a:cubicBezTo>
                <a:lnTo>
                  <a:pt x="470067" y="289980"/>
                </a:lnTo>
                <a:cubicBezTo>
                  <a:pt x="477554" y="283814"/>
                  <a:pt x="488638" y="284915"/>
                  <a:pt x="494804" y="292402"/>
                </a:cubicBezTo>
                <a:cubicBezTo>
                  <a:pt x="500970" y="299890"/>
                  <a:pt x="499906" y="310974"/>
                  <a:pt x="492382" y="317140"/>
                </a:cubicBezTo>
                <a:lnTo>
                  <a:pt x="490951" y="318314"/>
                </a:lnTo>
                <a:cubicBezTo>
                  <a:pt x="487684" y="321030"/>
                  <a:pt x="483720" y="322352"/>
                  <a:pt x="479793" y="322352"/>
                </a:cubicBezTo>
                <a:close/>
                <a:moveTo>
                  <a:pt x="1977556" y="237458"/>
                </a:moveTo>
                <a:cubicBezTo>
                  <a:pt x="1974290" y="237458"/>
                  <a:pt x="1970950" y="236541"/>
                  <a:pt x="1968014" y="234632"/>
                </a:cubicBezTo>
                <a:lnTo>
                  <a:pt x="1966436" y="233605"/>
                </a:lnTo>
                <a:cubicBezTo>
                  <a:pt x="1958287" y="228319"/>
                  <a:pt x="1955938" y="217455"/>
                  <a:pt x="1961224" y="209271"/>
                </a:cubicBezTo>
                <a:cubicBezTo>
                  <a:pt x="1966509" y="201123"/>
                  <a:pt x="1977373" y="198774"/>
                  <a:pt x="1985558" y="204059"/>
                </a:cubicBezTo>
                <a:lnTo>
                  <a:pt x="1987172" y="205087"/>
                </a:lnTo>
                <a:cubicBezTo>
                  <a:pt x="1995321" y="210372"/>
                  <a:pt x="1997633" y="221273"/>
                  <a:pt x="1992348" y="229421"/>
                </a:cubicBezTo>
                <a:cubicBezTo>
                  <a:pt x="1988934" y="234632"/>
                  <a:pt x="1983282" y="237458"/>
                  <a:pt x="1977556" y="237458"/>
                </a:cubicBezTo>
                <a:close/>
                <a:moveTo>
                  <a:pt x="702211" y="175357"/>
                </a:moveTo>
                <a:cubicBezTo>
                  <a:pt x="695862" y="175357"/>
                  <a:pt x="689732" y="171907"/>
                  <a:pt x="686576" y="165888"/>
                </a:cubicBezTo>
                <a:cubicBezTo>
                  <a:pt x="682098" y="157263"/>
                  <a:pt x="685438" y="146656"/>
                  <a:pt x="694063" y="142178"/>
                </a:cubicBezTo>
                <a:lnTo>
                  <a:pt x="695788" y="141297"/>
                </a:lnTo>
                <a:cubicBezTo>
                  <a:pt x="704413" y="136856"/>
                  <a:pt x="715021" y="140233"/>
                  <a:pt x="719498" y="148858"/>
                </a:cubicBezTo>
                <a:cubicBezTo>
                  <a:pt x="723976" y="157483"/>
                  <a:pt x="720563" y="168090"/>
                  <a:pt x="711938" y="172568"/>
                </a:cubicBezTo>
                <a:lnTo>
                  <a:pt x="710286" y="173412"/>
                </a:lnTo>
                <a:cubicBezTo>
                  <a:pt x="707717" y="174697"/>
                  <a:pt x="704964" y="175357"/>
                  <a:pt x="702211" y="175357"/>
                </a:cubicBezTo>
                <a:close/>
                <a:moveTo>
                  <a:pt x="1739833" y="116486"/>
                </a:moveTo>
                <a:cubicBezTo>
                  <a:pt x="1737741" y="116486"/>
                  <a:pt x="1735612" y="116119"/>
                  <a:pt x="1733557" y="115312"/>
                </a:cubicBezTo>
                <a:lnTo>
                  <a:pt x="1731832" y="114651"/>
                </a:lnTo>
                <a:cubicBezTo>
                  <a:pt x="1722766" y="111201"/>
                  <a:pt x="1718215" y="101035"/>
                  <a:pt x="1721665" y="91969"/>
                </a:cubicBezTo>
                <a:cubicBezTo>
                  <a:pt x="1725115" y="82903"/>
                  <a:pt x="1735282" y="78352"/>
                  <a:pt x="1744348" y="81802"/>
                </a:cubicBezTo>
                <a:lnTo>
                  <a:pt x="1746146" y="82500"/>
                </a:lnTo>
                <a:cubicBezTo>
                  <a:pt x="1755212" y="85986"/>
                  <a:pt x="1759763" y="96153"/>
                  <a:pt x="1756276" y="105219"/>
                </a:cubicBezTo>
                <a:cubicBezTo>
                  <a:pt x="1753597" y="112192"/>
                  <a:pt x="1746917" y="116486"/>
                  <a:pt x="1739833" y="116486"/>
                </a:cubicBezTo>
                <a:close/>
                <a:moveTo>
                  <a:pt x="950505" y="78169"/>
                </a:moveTo>
                <a:cubicBezTo>
                  <a:pt x="942761" y="78169"/>
                  <a:pt x="935677" y="73030"/>
                  <a:pt x="933548" y="65213"/>
                </a:cubicBezTo>
                <a:cubicBezTo>
                  <a:pt x="930979" y="55854"/>
                  <a:pt x="936485" y="46164"/>
                  <a:pt x="945880" y="43595"/>
                </a:cubicBezTo>
                <a:lnTo>
                  <a:pt x="947752" y="43081"/>
                </a:lnTo>
                <a:cubicBezTo>
                  <a:pt x="957111" y="40549"/>
                  <a:pt x="966801" y="46054"/>
                  <a:pt x="969334" y="55413"/>
                </a:cubicBezTo>
                <a:cubicBezTo>
                  <a:pt x="971903" y="64772"/>
                  <a:pt x="966361" y="74462"/>
                  <a:pt x="957001" y="76994"/>
                </a:cubicBezTo>
                <a:lnTo>
                  <a:pt x="955203" y="77471"/>
                </a:lnTo>
                <a:cubicBezTo>
                  <a:pt x="953625" y="77949"/>
                  <a:pt x="952047" y="78169"/>
                  <a:pt x="950505" y="78169"/>
                </a:cubicBezTo>
                <a:close/>
                <a:moveTo>
                  <a:pt x="1482070" y="48183"/>
                </a:moveTo>
                <a:cubicBezTo>
                  <a:pt x="1481189" y="48183"/>
                  <a:pt x="1480272" y="48109"/>
                  <a:pt x="1479354" y="47962"/>
                </a:cubicBezTo>
                <a:lnTo>
                  <a:pt x="1477519" y="47669"/>
                </a:lnTo>
                <a:cubicBezTo>
                  <a:pt x="1467903" y="46201"/>
                  <a:pt x="1461333" y="37245"/>
                  <a:pt x="1462765" y="27629"/>
                </a:cubicBezTo>
                <a:cubicBezTo>
                  <a:pt x="1464233" y="18013"/>
                  <a:pt x="1473188" y="11443"/>
                  <a:pt x="1482804" y="12875"/>
                </a:cubicBezTo>
                <a:lnTo>
                  <a:pt x="1484713" y="13168"/>
                </a:lnTo>
                <a:cubicBezTo>
                  <a:pt x="1494329" y="14636"/>
                  <a:pt x="1500899" y="23629"/>
                  <a:pt x="1499430" y="33208"/>
                </a:cubicBezTo>
                <a:cubicBezTo>
                  <a:pt x="1498072" y="41943"/>
                  <a:pt x="1490585" y="48183"/>
                  <a:pt x="1482070" y="48183"/>
                </a:cubicBezTo>
                <a:close/>
                <a:moveTo>
                  <a:pt x="1213663" y="35263"/>
                </a:moveTo>
                <a:cubicBezTo>
                  <a:pt x="1204414" y="35263"/>
                  <a:pt x="1196633" y="28033"/>
                  <a:pt x="1196120" y="18674"/>
                </a:cubicBezTo>
                <a:cubicBezTo>
                  <a:pt x="1195569" y="8984"/>
                  <a:pt x="1202983" y="689"/>
                  <a:pt x="1212709" y="139"/>
                </a:cubicBezTo>
                <a:lnTo>
                  <a:pt x="1214618" y="29"/>
                </a:lnTo>
                <a:cubicBezTo>
                  <a:pt x="1224307" y="-522"/>
                  <a:pt x="1232602" y="6892"/>
                  <a:pt x="1233153" y="16618"/>
                </a:cubicBezTo>
                <a:cubicBezTo>
                  <a:pt x="1233703" y="26308"/>
                  <a:pt x="1226289" y="34603"/>
                  <a:pt x="1216563" y="35153"/>
                </a:cubicBezTo>
                <a:lnTo>
                  <a:pt x="1214654" y="35263"/>
                </a:lnTo>
                <a:cubicBezTo>
                  <a:pt x="1214324" y="35263"/>
                  <a:pt x="1213994" y="35263"/>
                  <a:pt x="1213663" y="35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11618098" y="2503188"/>
            <a:ext cx="155046" cy="155046"/>
          </a:xfrm>
          <a:custGeom>
            <a:rect b="b" l="l" r="r" t="t"/>
            <a:pathLst>
              <a:path extrusionOk="0" h="171915" w="171915">
                <a:moveTo>
                  <a:pt x="85958" y="171915"/>
                </a:moveTo>
                <a:cubicBezTo>
                  <a:pt x="38538" y="171915"/>
                  <a:pt x="0" y="133341"/>
                  <a:pt x="0" y="85958"/>
                </a:cubicBezTo>
                <a:cubicBezTo>
                  <a:pt x="0" y="38538"/>
                  <a:pt x="38575" y="0"/>
                  <a:pt x="85958" y="0"/>
                </a:cubicBezTo>
                <a:cubicBezTo>
                  <a:pt x="133377" y="0"/>
                  <a:pt x="171915" y="38574"/>
                  <a:pt x="171915" y="85958"/>
                </a:cubicBezTo>
                <a:cubicBezTo>
                  <a:pt x="171952" y="133378"/>
                  <a:pt x="133377" y="171915"/>
                  <a:pt x="85958" y="171915"/>
                </a:cubicBezTo>
                <a:close/>
                <a:moveTo>
                  <a:pt x="85958" y="35161"/>
                </a:moveTo>
                <a:cubicBezTo>
                  <a:pt x="57953" y="35161"/>
                  <a:pt x="35161" y="57953"/>
                  <a:pt x="35161" y="85958"/>
                </a:cubicBezTo>
                <a:cubicBezTo>
                  <a:pt x="35161" y="113962"/>
                  <a:pt x="57953" y="136754"/>
                  <a:pt x="85958" y="136754"/>
                </a:cubicBezTo>
                <a:cubicBezTo>
                  <a:pt x="113962" y="136754"/>
                  <a:pt x="136754" y="113962"/>
                  <a:pt x="136754" y="85958"/>
                </a:cubicBezTo>
                <a:cubicBezTo>
                  <a:pt x="136791" y="57953"/>
                  <a:pt x="113999" y="35161"/>
                  <a:pt x="85958" y="35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22"/>
          <p:cNvSpPr/>
          <p:nvPr/>
        </p:nvSpPr>
        <p:spPr>
          <a:xfrm rot="-1350026">
            <a:off x="11669242" y="2554254"/>
            <a:ext cx="52897" cy="52897"/>
          </a:xfrm>
          <a:custGeom>
            <a:rect b="b" l="l" r="r" t="t"/>
            <a:pathLst>
              <a:path extrusionOk="0" h="58652" w="58652">
                <a:moveTo>
                  <a:pt x="58652" y="29326"/>
                </a:moveTo>
                <a:cubicBezTo>
                  <a:pt x="58652" y="45523"/>
                  <a:pt x="45522" y="58652"/>
                  <a:pt x="29326" y="58652"/>
                </a:cubicBezTo>
                <a:cubicBezTo>
                  <a:pt x="13130" y="58652"/>
                  <a:pt x="0" y="45523"/>
                  <a:pt x="0" y="29326"/>
                </a:cubicBezTo>
                <a:cubicBezTo>
                  <a:pt x="0" y="13130"/>
                  <a:pt x="13130" y="0"/>
                  <a:pt x="29326" y="0"/>
                </a:cubicBezTo>
                <a:cubicBezTo>
                  <a:pt x="45523" y="0"/>
                  <a:pt x="58652" y="13130"/>
                  <a:pt x="58652" y="293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8961700" y="3814575"/>
            <a:ext cx="26994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Ceci Guzaman</a:t>
            </a:r>
            <a:endParaRPr b="1" i="0" sz="2400" u="none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Operations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2"/>
          <p:cNvSpPr txBox="1"/>
          <p:nvPr/>
        </p:nvSpPr>
        <p:spPr>
          <a:xfrm>
            <a:off x="9396266" y="4465812"/>
            <a:ext cx="2307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Oversight of all divisional  logistics. Highly organized, Adept at  creating contingency solutions.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22"/>
          <p:cNvPicPr preferRelativeResize="0"/>
          <p:nvPr/>
        </p:nvPicPr>
        <p:blipFill rotWithShape="1">
          <a:blip r:embed="rId3">
            <a:alphaModFix/>
          </a:blip>
          <a:srcRect b="32394" l="88" r="-88" t="8751"/>
          <a:stretch/>
        </p:blipFill>
        <p:spPr>
          <a:xfrm>
            <a:off x="1154489" y="1873800"/>
            <a:ext cx="1417858" cy="141785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 rotWithShape="1">
          <a:blip r:embed="rId4">
            <a:alphaModFix/>
          </a:blip>
          <a:srcRect b="11848" l="0" r="0" t="11849"/>
          <a:stretch/>
        </p:blipFill>
        <p:spPr>
          <a:xfrm>
            <a:off x="4049817" y="1873528"/>
            <a:ext cx="1418400" cy="141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5" name="Google Shape;455;p22"/>
          <p:cNvPicPr preferRelativeResize="0"/>
          <p:nvPr/>
        </p:nvPicPr>
        <p:blipFill rotWithShape="1">
          <a:blip r:embed="rId5">
            <a:alphaModFix/>
          </a:blip>
          <a:srcRect b="8271" l="0" r="0" t="8270"/>
          <a:stretch/>
        </p:blipFill>
        <p:spPr>
          <a:xfrm>
            <a:off x="9841017" y="1873528"/>
            <a:ext cx="1418400" cy="141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 rotWithShape="1">
          <a:blip r:embed="rId6">
            <a:alphaModFix/>
          </a:blip>
          <a:srcRect b="1743" l="0" r="0" t="1744"/>
          <a:stretch/>
        </p:blipFill>
        <p:spPr>
          <a:xfrm>
            <a:off x="6945417" y="1873528"/>
            <a:ext cx="1418400" cy="141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7" name="Google Shape;457;p22"/>
          <p:cNvSpPr txBox="1"/>
          <p:nvPr/>
        </p:nvSpPr>
        <p:spPr>
          <a:xfrm>
            <a:off x="3086344" y="314126"/>
            <a:ext cx="6025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3"/>
          <p:cNvSpPr txBox="1"/>
          <p:nvPr/>
        </p:nvSpPr>
        <p:spPr>
          <a:xfrm>
            <a:off x="3086344" y="443531"/>
            <a:ext cx="6025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Advisors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/>
          <p:nvPr/>
        </p:nvSpPr>
        <p:spPr>
          <a:xfrm>
            <a:off x="1189205" y="1428468"/>
            <a:ext cx="2358205" cy="2358204"/>
          </a:xfrm>
          <a:custGeom>
            <a:rect b="b" l="l" r="r" t="t"/>
            <a:pathLst>
              <a:path extrusionOk="0" h="2918133" w="2918134">
                <a:moveTo>
                  <a:pt x="0" y="1459067"/>
                </a:moveTo>
                <a:cubicBezTo>
                  <a:pt x="0" y="654515"/>
                  <a:pt x="654515" y="0"/>
                  <a:pt x="1459067" y="0"/>
                </a:cubicBezTo>
                <a:cubicBezTo>
                  <a:pt x="2263619" y="0"/>
                  <a:pt x="2918134" y="654515"/>
                  <a:pt x="2918134" y="1459067"/>
                </a:cubicBezTo>
                <a:cubicBezTo>
                  <a:pt x="2918134" y="2263619"/>
                  <a:pt x="2263619" y="2918134"/>
                  <a:pt x="1459067" y="2918134"/>
                </a:cubicBezTo>
                <a:cubicBezTo>
                  <a:pt x="654515" y="2918134"/>
                  <a:pt x="0" y="2263619"/>
                  <a:pt x="0" y="1459067"/>
                </a:cubicBezTo>
                <a:close/>
                <a:moveTo>
                  <a:pt x="80826" y="1459067"/>
                </a:moveTo>
                <a:cubicBezTo>
                  <a:pt x="80826" y="2218955"/>
                  <a:pt x="699059" y="2837188"/>
                  <a:pt x="1459067" y="2837188"/>
                </a:cubicBezTo>
                <a:cubicBezTo>
                  <a:pt x="2218955" y="2837188"/>
                  <a:pt x="2837188" y="2218955"/>
                  <a:pt x="2837188" y="1459067"/>
                </a:cubicBezTo>
                <a:cubicBezTo>
                  <a:pt x="2837188" y="699179"/>
                  <a:pt x="2218955" y="80826"/>
                  <a:pt x="1459067" y="80826"/>
                </a:cubicBezTo>
                <a:cubicBezTo>
                  <a:pt x="699059" y="80946"/>
                  <a:pt x="80826" y="699179"/>
                  <a:pt x="80826" y="14590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4" name="Google Shape;464;p23"/>
          <p:cNvGrpSpPr/>
          <p:nvPr/>
        </p:nvGrpSpPr>
        <p:grpSpPr>
          <a:xfrm>
            <a:off x="1245523" y="1480916"/>
            <a:ext cx="2253406" cy="2253405"/>
            <a:chOff x="4696684" y="2532697"/>
            <a:chExt cx="2788452" cy="2788451"/>
          </a:xfrm>
        </p:grpSpPr>
        <p:sp>
          <p:nvSpPr>
            <p:cNvPr id="465" name="Google Shape;465;p23"/>
            <p:cNvSpPr/>
            <p:nvPr/>
          </p:nvSpPr>
          <p:spPr>
            <a:xfrm>
              <a:off x="6121385" y="2532697"/>
              <a:ext cx="933755" cy="510583"/>
            </a:xfrm>
            <a:custGeom>
              <a:rect b="b" l="l" r="r" t="t"/>
              <a:pathLst>
                <a:path extrusionOk="0" h="510583" w="933755">
                  <a:moveTo>
                    <a:pt x="933755" y="386889"/>
                  </a:moveTo>
                  <a:cubicBezTo>
                    <a:pt x="690078" y="153510"/>
                    <a:pt x="362102" y="7783"/>
                    <a:pt x="0" y="0"/>
                  </a:cubicBezTo>
                  <a:lnTo>
                    <a:pt x="0" y="175064"/>
                  </a:lnTo>
                  <a:cubicBezTo>
                    <a:pt x="313727" y="182728"/>
                    <a:pt x="598116" y="308937"/>
                    <a:pt x="809941" y="510584"/>
                  </a:cubicBezTo>
                  <a:lnTo>
                    <a:pt x="933755" y="38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696684" y="296269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510583" y="123694"/>
                  </a:moveTo>
                  <a:lnTo>
                    <a:pt x="386889" y="0"/>
                  </a:lnTo>
                  <a:cubicBezTo>
                    <a:pt x="153510" y="243557"/>
                    <a:pt x="7783" y="571533"/>
                    <a:pt x="0" y="933635"/>
                  </a:cubicBezTo>
                  <a:lnTo>
                    <a:pt x="175064" y="933635"/>
                  </a:lnTo>
                  <a:cubicBezTo>
                    <a:pt x="182847" y="619909"/>
                    <a:pt x="308937" y="335639"/>
                    <a:pt x="510583" y="12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696684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175064" y="0"/>
                  </a:moveTo>
                  <a:lnTo>
                    <a:pt x="0" y="0"/>
                  </a:lnTo>
                  <a:cubicBezTo>
                    <a:pt x="7783" y="361983"/>
                    <a:pt x="153510" y="690078"/>
                    <a:pt x="386889" y="933635"/>
                  </a:cubicBezTo>
                  <a:lnTo>
                    <a:pt x="510583" y="809941"/>
                  </a:lnTo>
                  <a:cubicBezTo>
                    <a:pt x="308937" y="597996"/>
                    <a:pt x="182727" y="313726"/>
                    <a:pt x="175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6974553" y="296281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335520" y="933635"/>
                  </a:moveTo>
                  <a:lnTo>
                    <a:pt x="510584" y="933635"/>
                  </a:lnTo>
                  <a:cubicBezTo>
                    <a:pt x="502800" y="571533"/>
                    <a:pt x="357073" y="243557"/>
                    <a:pt x="123695" y="0"/>
                  </a:cubicBezTo>
                  <a:lnTo>
                    <a:pt x="0" y="123694"/>
                  </a:lnTo>
                  <a:cubicBezTo>
                    <a:pt x="201647" y="335520"/>
                    <a:pt x="327736" y="619789"/>
                    <a:pt x="335520" y="933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126801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123694"/>
                  </a:moveTo>
                  <a:cubicBezTo>
                    <a:pt x="243557" y="357073"/>
                    <a:pt x="571652" y="502800"/>
                    <a:pt x="933635" y="510583"/>
                  </a:cubicBezTo>
                  <a:lnTo>
                    <a:pt x="933635" y="335519"/>
                  </a:lnTo>
                  <a:cubicBezTo>
                    <a:pt x="619909" y="327856"/>
                    <a:pt x="335519" y="201647"/>
                    <a:pt x="123695" y="0"/>
                  </a:cubicBezTo>
                  <a:lnTo>
                    <a:pt x="0" y="123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974553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0" y="809941"/>
                  </a:moveTo>
                  <a:lnTo>
                    <a:pt x="123695" y="933635"/>
                  </a:lnTo>
                  <a:cubicBezTo>
                    <a:pt x="357073" y="690078"/>
                    <a:pt x="502800" y="361983"/>
                    <a:pt x="510584" y="0"/>
                  </a:cubicBezTo>
                  <a:lnTo>
                    <a:pt x="335520" y="0"/>
                  </a:lnTo>
                  <a:cubicBezTo>
                    <a:pt x="327856" y="313726"/>
                    <a:pt x="201647" y="597996"/>
                    <a:pt x="0" y="809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6121385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335519"/>
                  </a:moveTo>
                  <a:lnTo>
                    <a:pt x="0" y="510583"/>
                  </a:lnTo>
                  <a:cubicBezTo>
                    <a:pt x="361983" y="502800"/>
                    <a:pt x="689958" y="357193"/>
                    <a:pt x="933635" y="123694"/>
                  </a:cubicBezTo>
                  <a:lnTo>
                    <a:pt x="809941" y="0"/>
                  </a:lnTo>
                  <a:cubicBezTo>
                    <a:pt x="598116" y="201647"/>
                    <a:pt x="313727" y="327856"/>
                    <a:pt x="0" y="335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5126801" y="2532697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123695" y="510584"/>
                  </a:moveTo>
                  <a:cubicBezTo>
                    <a:pt x="335639" y="308937"/>
                    <a:pt x="620029" y="182728"/>
                    <a:pt x="933635" y="175064"/>
                  </a:cubicBezTo>
                  <a:lnTo>
                    <a:pt x="933635" y="0"/>
                  </a:lnTo>
                  <a:cubicBezTo>
                    <a:pt x="571652" y="7783"/>
                    <a:pt x="243557" y="153510"/>
                    <a:pt x="0" y="386889"/>
                  </a:cubicBezTo>
                  <a:lnTo>
                    <a:pt x="123695" y="510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1261705" y="4567533"/>
            <a:ext cx="242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 Army Colonel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West Point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23"/>
          <p:cNvSpPr txBox="1"/>
          <p:nvPr/>
        </p:nvSpPr>
        <p:spPr>
          <a:xfrm>
            <a:off x="1013375" y="3920325"/>
            <a:ext cx="313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Craig Candelore</a:t>
            </a:r>
            <a:endParaRPr b="1" i="0" sz="2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>
            <a:off x="1013379" y="4313268"/>
            <a:ext cx="28118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Partner ,Men’s Legal Center</a:t>
            </a:r>
            <a:endParaRPr b="0" i="1" sz="1400" u="none" cap="none" strike="noStrike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6" name="Google Shape;476;p23"/>
          <p:cNvSpPr/>
          <p:nvPr/>
        </p:nvSpPr>
        <p:spPr>
          <a:xfrm>
            <a:off x="4879444" y="1428468"/>
            <a:ext cx="2358205" cy="2358204"/>
          </a:xfrm>
          <a:custGeom>
            <a:rect b="b" l="l" r="r" t="t"/>
            <a:pathLst>
              <a:path extrusionOk="0" h="2918133" w="2918134">
                <a:moveTo>
                  <a:pt x="0" y="1459067"/>
                </a:moveTo>
                <a:cubicBezTo>
                  <a:pt x="0" y="654515"/>
                  <a:pt x="654515" y="0"/>
                  <a:pt x="1459067" y="0"/>
                </a:cubicBezTo>
                <a:cubicBezTo>
                  <a:pt x="2263619" y="0"/>
                  <a:pt x="2918134" y="654515"/>
                  <a:pt x="2918134" y="1459067"/>
                </a:cubicBezTo>
                <a:cubicBezTo>
                  <a:pt x="2918134" y="2263619"/>
                  <a:pt x="2263619" y="2918134"/>
                  <a:pt x="1459067" y="2918134"/>
                </a:cubicBezTo>
                <a:cubicBezTo>
                  <a:pt x="654515" y="2918134"/>
                  <a:pt x="0" y="2263619"/>
                  <a:pt x="0" y="1459067"/>
                </a:cubicBezTo>
                <a:close/>
                <a:moveTo>
                  <a:pt x="80826" y="1459067"/>
                </a:moveTo>
                <a:cubicBezTo>
                  <a:pt x="80826" y="2218955"/>
                  <a:pt x="699059" y="2837188"/>
                  <a:pt x="1459067" y="2837188"/>
                </a:cubicBezTo>
                <a:cubicBezTo>
                  <a:pt x="2218955" y="2837188"/>
                  <a:pt x="2837188" y="2218955"/>
                  <a:pt x="2837188" y="1459067"/>
                </a:cubicBezTo>
                <a:cubicBezTo>
                  <a:pt x="2837188" y="699179"/>
                  <a:pt x="2218955" y="80826"/>
                  <a:pt x="1459067" y="80826"/>
                </a:cubicBezTo>
                <a:cubicBezTo>
                  <a:pt x="699059" y="80946"/>
                  <a:pt x="80826" y="699179"/>
                  <a:pt x="80826" y="14590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77" name="Google Shape;477;p23"/>
          <p:cNvGrpSpPr/>
          <p:nvPr/>
        </p:nvGrpSpPr>
        <p:grpSpPr>
          <a:xfrm>
            <a:off x="4935762" y="1480916"/>
            <a:ext cx="2253406" cy="2253405"/>
            <a:chOff x="4696684" y="2532697"/>
            <a:chExt cx="2788452" cy="2788451"/>
          </a:xfrm>
        </p:grpSpPr>
        <p:sp>
          <p:nvSpPr>
            <p:cNvPr id="478" name="Google Shape;478;p23"/>
            <p:cNvSpPr/>
            <p:nvPr/>
          </p:nvSpPr>
          <p:spPr>
            <a:xfrm>
              <a:off x="6121385" y="2532697"/>
              <a:ext cx="933755" cy="510583"/>
            </a:xfrm>
            <a:custGeom>
              <a:rect b="b" l="l" r="r" t="t"/>
              <a:pathLst>
                <a:path extrusionOk="0" h="510583" w="933755">
                  <a:moveTo>
                    <a:pt x="933755" y="386889"/>
                  </a:moveTo>
                  <a:cubicBezTo>
                    <a:pt x="690078" y="153510"/>
                    <a:pt x="362102" y="7783"/>
                    <a:pt x="0" y="0"/>
                  </a:cubicBezTo>
                  <a:lnTo>
                    <a:pt x="0" y="175064"/>
                  </a:lnTo>
                  <a:cubicBezTo>
                    <a:pt x="313727" y="182728"/>
                    <a:pt x="598116" y="308937"/>
                    <a:pt x="809941" y="510584"/>
                  </a:cubicBezTo>
                  <a:lnTo>
                    <a:pt x="933755" y="38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696684" y="296269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510583" y="123694"/>
                  </a:moveTo>
                  <a:lnTo>
                    <a:pt x="386889" y="0"/>
                  </a:lnTo>
                  <a:cubicBezTo>
                    <a:pt x="153510" y="243557"/>
                    <a:pt x="7783" y="571533"/>
                    <a:pt x="0" y="933635"/>
                  </a:cubicBezTo>
                  <a:lnTo>
                    <a:pt x="175064" y="933635"/>
                  </a:lnTo>
                  <a:cubicBezTo>
                    <a:pt x="182847" y="619909"/>
                    <a:pt x="308937" y="335639"/>
                    <a:pt x="510583" y="12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696684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175064" y="0"/>
                  </a:moveTo>
                  <a:lnTo>
                    <a:pt x="0" y="0"/>
                  </a:lnTo>
                  <a:cubicBezTo>
                    <a:pt x="7783" y="361983"/>
                    <a:pt x="153510" y="690078"/>
                    <a:pt x="386889" y="933635"/>
                  </a:cubicBezTo>
                  <a:lnTo>
                    <a:pt x="510583" y="809941"/>
                  </a:lnTo>
                  <a:cubicBezTo>
                    <a:pt x="308937" y="597996"/>
                    <a:pt x="182727" y="313726"/>
                    <a:pt x="175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74553" y="296281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335520" y="933635"/>
                  </a:moveTo>
                  <a:lnTo>
                    <a:pt x="510584" y="933635"/>
                  </a:lnTo>
                  <a:cubicBezTo>
                    <a:pt x="502800" y="571533"/>
                    <a:pt x="357073" y="243557"/>
                    <a:pt x="123695" y="0"/>
                  </a:cubicBezTo>
                  <a:lnTo>
                    <a:pt x="0" y="123694"/>
                  </a:lnTo>
                  <a:cubicBezTo>
                    <a:pt x="201647" y="335520"/>
                    <a:pt x="327736" y="619789"/>
                    <a:pt x="335520" y="933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126801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123694"/>
                  </a:moveTo>
                  <a:cubicBezTo>
                    <a:pt x="243557" y="357073"/>
                    <a:pt x="571652" y="502800"/>
                    <a:pt x="933635" y="510583"/>
                  </a:cubicBezTo>
                  <a:lnTo>
                    <a:pt x="933635" y="335519"/>
                  </a:lnTo>
                  <a:cubicBezTo>
                    <a:pt x="619909" y="327856"/>
                    <a:pt x="335519" y="201647"/>
                    <a:pt x="123695" y="0"/>
                  </a:cubicBezTo>
                  <a:lnTo>
                    <a:pt x="0" y="123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974553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0" y="809941"/>
                  </a:moveTo>
                  <a:lnTo>
                    <a:pt x="123695" y="933635"/>
                  </a:lnTo>
                  <a:cubicBezTo>
                    <a:pt x="357073" y="690078"/>
                    <a:pt x="502800" y="361983"/>
                    <a:pt x="510584" y="0"/>
                  </a:cubicBezTo>
                  <a:lnTo>
                    <a:pt x="335520" y="0"/>
                  </a:lnTo>
                  <a:cubicBezTo>
                    <a:pt x="327856" y="313726"/>
                    <a:pt x="201647" y="597996"/>
                    <a:pt x="0" y="809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121385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335519"/>
                  </a:moveTo>
                  <a:lnTo>
                    <a:pt x="0" y="510583"/>
                  </a:lnTo>
                  <a:cubicBezTo>
                    <a:pt x="361983" y="502800"/>
                    <a:pt x="689958" y="357193"/>
                    <a:pt x="933635" y="123694"/>
                  </a:cubicBezTo>
                  <a:lnTo>
                    <a:pt x="809941" y="0"/>
                  </a:lnTo>
                  <a:cubicBezTo>
                    <a:pt x="598116" y="201647"/>
                    <a:pt x="313727" y="327856"/>
                    <a:pt x="0" y="335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5126801" y="2532697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123695" y="510584"/>
                  </a:moveTo>
                  <a:cubicBezTo>
                    <a:pt x="335639" y="308937"/>
                    <a:pt x="620029" y="182728"/>
                    <a:pt x="933635" y="175064"/>
                  </a:cubicBezTo>
                  <a:lnTo>
                    <a:pt x="933635" y="0"/>
                  </a:lnTo>
                  <a:cubicBezTo>
                    <a:pt x="571652" y="7783"/>
                    <a:pt x="243557" y="153510"/>
                    <a:pt x="0" y="386889"/>
                  </a:cubicBezTo>
                  <a:lnTo>
                    <a:pt x="123695" y="510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86" name="Google Shape;486;p23"/>
          <p:cNvSpPr txBox="1"/>
          <p:nvPr/>
        </p:nvSpPr>
        <p:spPr>
          <a:xfrm>
            <a:off x="4596751" y="4567533"/>
            <a:ext cx="3134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Educational Directions, inc.. 40 years of educational leadership as head of school and trustee in the US and abroad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3"/>
          <p:cNvSpPr txBox="1"/>
          <p:nvPr/>
        </p:nvSpPr>
        <p:spPr>
          <a:xfrm>
            <a:off x="4703617" y="3920313"/>
            <a:ext cx="270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Dr. Jerry Larson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3"/>
          <p:cNvSpPr txBox="1"/>
          <p:nvPr/>
        </p:nvSpPr>
        <p:spPr>
          <a:xfrm>
            <a:off x="4703618" y="4313268"/>
            <a:ext cx="28118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Managing Partner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8569684" y="1428378"/>
            <a:ext cx="2358205" cy="2358204"/>
          </a:xfrm>
          <a:custGeom>
            <a:rect b="b" l="l" r="r" t="t"/>
            <a:pathLst>
              <a:path extrusionOk="0" h="2918133" w="2918134">
                <a:moveTo>
                  <a:pt x="0" y="1459067"/>
                </a:moveTo>
                <a:cubicBezTo>
                  <a:pt x="0" y="654515"/>
                  <a:pt x="654515" y="0"/>
                  <a:pt x="1459067" y="0"/>
                </a:cubicBezTo>
                <a:cubicBezTo>
                  <a:pt x="2263619" y="0"/>
                  <a:pt x="2918134" y="654515"/>
                  <a:pt x="2918134" y="1459067"/>
                </a:cubicBezTo>
                <a:cubicBezTo>
                  <a:pt x="2918134" y="2263619"/>
                  <a:pt x="2263619" y="2918134"/>
                  <a:pt x="1459067" y="2918134"/>
                </a:cubicBezTo>
                <a:cubicBezTo>
                  <a:pt x="654515" y="2918134"/>
                  <a:pt x="0" y="2263619"/>
                  <a:pt x="0" y="1459067"/>
                </a:cubicBezTo>
                <a:close/>
                <a:moveTo>
                  <a:pt x="80826" y="1459067"/>
                </a:moveTo>
                <a:cubicBezTo>
                  <a:pt x="80826" y="2218955"/>
                  <a:pt x="699059" y="2837188"/>
                  <a:pt x="1459067" y="2837188"/>
                </a:cubicBezTo>
                <a:cubicBezTo>
                  <a:pt x="2218955" y="2837188"/>
                  <a:pt x="2837188" y="2218955"/>
                  <a:pt x="2837188" y="1459067"/>
                </a:cubicBezTo>
                <a:cubicBezTo>
                  <a:pt x="2837188" y="699179"/>
                  <a:pt x="2218955" y="80826"/>
                  <a:pt x="1459067" y="80826"/>
                </a:cubicBezTo>
                <a:cubicBezTo>
                  <a:pt x="699059" y="80946"/>
                  <a:pt x="80826" y="699179"/>
                  <a:pt x="80826" y="14590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0" name="Google Shape;490;p23"/>
          <p:cNvGrpSpPr/>
          <p:nvPr/>
        </p:nvGrpSpPr>
        <p:grpSpPr>
          <a:xfrm>
            <a:off x="8626002" y="1480826"/>
            <a:ext cx="2253406" cy="2253405"/>
            <a:chOff x="4696684" y="2532697"/>
            <a:chExt cx="2788452" cy="2788451"/>
          </a:xfrm>
        </p:grpSpPr>
        <p:sp>
          <p:nvSpPr>
            <p:cNvPr id="491" name="Google Shape;491;p23"/>
            <p:cNvSpPr/>
            <p:nvPr/>
          </p:nvSpPr>
          <p:spPr>
            <a:xfrm>
              <a:off x="6121385" y="2532697"/>
              <a:ext cx="933755" cy="510583"/>
            </a:xfrm>
            <a:custGeom>
              <a:rect b="b" l="l" r="r" t="t"/>
              <a:pathLst>
                <a:path extrusionOk="0" h="510583" w="933755">
                  <a:moveTo>
                    <a:pt x="933755" y="386889"/>
                  </a:moveTo>
                  <a:cubicBezTo>
                    <a:pt x="690078" y="153510"/>
                    <a:pt x="362102" y="7783"/>
                    <a:pt x="0" y="0"/>
                  </a:cubicBezTo>
                  <a:lnTo>
                    <a:pt x="0" y="175064"/>
                  </a:lnTo>
                  <a:cubicBezTo>
                    <a:pt x="313727" y="182728"/>
                    <a:pt x="598116" y="308937"/>
                    <a:pt x="809941" y="510584"/>
                  </a:cubicBezTo>
                  <a:lnTo>
                    <a:pt x="933755" y="38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696684" y="296269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510583" y="123694"/>
                  </a:moveTo>
                  <a:lnTo>
                    <a:pt x="386889" y="0"/>
                  </a:lnTo>
                  <a:cubicBezTo>
                    <a:pt x="153510" y="243557"/>
                    <a:pt x="7783" y="571533"/>
                    <a:pt x="0" y="933635"/>
                  </a:cubicBezTo>
                  <a:lnTo>
                    <a:pt x="175064" y="933635"/>
                  </a:lnTo>
                  <a:cubicBezTo>
                    <a:pt x="182847" y="619909"/>
                    <a:pt x="308937" y="335639"/>
                    <a:pt x="510583" y="12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4696684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175064" y="0"/>
                  </a:moveTo>
                  <a:lnTo>
                    <a:pt x="0" y="0"/>
                  </a:lnTo>
                  <a:cubicBezTo>
                    <a:pt x="7783" y="361983"/>
                    <a:pt x="153510" y="690078"/>
                    <a:pt x="386889" y="933635"/>
                  </a:cubicBezTo>
                  <a:lnTo>
                    <a:pt x="510583" y="809941"/>
                  </a:lnTo>
                  <a:cubicBezTo>
                    <a:pt x="308937" y="597996"/>
                    <a:pt x="182727" y="313726"/>
                    <a:pt x="175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974553" y="296281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335520" y="933635"/>
                  </a:moveTo>
                  <a:lnTo>
                    <a:pt x="510584" y="933635"/>
                  </a:lnTo>
                  <a:cubicBezTo>
                    <a:pt x="502800" y="571533"/>
                    <a:pt x="357073" y="243557"/>
                    <a:pt x="123695" y="0"/>
                  </a:cubicBezTo>
                  <a:lnTo>
                    <a:pt x="0" y="123694"/>
                  </a:lnTo>
                  <a:cubicBezTo>
                    <a:pt x="201647" y="335520"/>
                    <a:pt x="327736" y="619789"/>
                    <a:pt x="335520" y="933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5126801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123694"/>
                  </a:moveTo>
                  <a:cubicBezTo>
                    <a:pt x="243557" y="357073"/>
                    <a:pt x="571652" y="502800"/>
                    <a:pt x="933635" y="510583"/>
                  </a:cubicBezTo>
                  <a:lnTo>
                    <a:pt x="933635" y="335519"/>
                  </a:lnTo>
                  <a:cubicBezTo>
                    <a:pt x="619909" y="327856"/>
                    <a:pt x="335519" y="201647"/>
                    <a:pt x="123695" y="0"/>
                  </a:cubicBezTo>
                  <a:lnTo>
                    <a:pt x="0" y="123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974553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0" y="809941"/>
                  </a:moveTo>
                  <a:lnTo>
                    <a:pt x="123695" y="933635"/>
                  </a:lnTo>
                  <a:cubicBezTo>
                    <a:pt x="357073" y="690078"/>
                    <a:pt x="502800" y="361983"/>
                    <a:pt x="510584" y="0"/>
                  </a:cubicBezTo>
                  <a:lnTo>
                    <a:pt x="335520" y="0"/>
                  </a:lnTo>
                  <a:cubicBezTo>
                    <a:pt x="327856" y="313726"/>
                    <a:pt x="201647" y="597996"/>
                    <a:pt x="0" y="809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121385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335519"/>
                  </a:moveTo>
                  <a:lnTo>
                    <a:pt x="0" y="510583"/>
                  </a:lnTo>
                  <a:cubicBezTo>
                    <a:pt x="361983" y="502800"/>
                    <a:pt x="689958" y="357193"/>
                    <a:pt x="933635" y="123694"/>
                  </a:cubicBezTo>
                  <a:lnTo>
                    <a:pt x="809941" y="0"/>
                  </a:lnTo>
                  <a:cubicBezTo>
                    <a:pt x="598116" y="201647"/>
                    <a:pt x="313727" y="327856"/>
                    <a:pt x="0" y="335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126801" y="2532697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123695" y="510584"/>
                  </a:moveTo>
                  <a:cubicBezTo>
                    <a:pt x="335639" y="308937"/>
                    <a:pt x="620029" y="182728"/>
                    <a:pt x="933635" y="175064"/>
                  </a:cubicBezTo>
                  <a:lnTo>
                    <a:pt x="933635" y="0"/>
                  </a:lnTo>
                  <a:cubicBezTo>
                    <a:pt x="571652" y="7783"/>
                    <a:pt x="243557" y="153510"/>
                    <a:pt x="0" y="386889"/>
                  </a:cubicBezTo>
                  <a:lnTo>
                    <a:pt x="123695" y="510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99" name="Google Shape;499;p23"/>
          <p:cNvSpPr txBox="1"/>
          <p:nvPr/>
        </p:nvSpPr>
        <p:spPr>
          <a:xfrm>
            <a:off x="8220774" y="4621044"/>
            <a:ext cx="3158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global marketing firm that matches schools and consultants..43 years of school leadership throughout the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mid- Atlantic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3"/>
          <p:cNvSpPr txBox="1"/>
          <p:nvPr/>
        </p:nvSpPr>
        <p:spPr>
          <a:xfrm>
            <a:off x="8393857" y="3920313"/>
            <a:ext cx="270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Patrick Finn</a:t>
            </a: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3"/>
          <p:cNvSpPr txBox="1"/>
          <p:nvPr/>
        </p:nvSpPr>
        <p:spPr>
          <a:xfrm>
            <a:off x="8001793" y="4313267"/>
            <a:ext cx="35959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Founder of Schools Connections,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6247" y="1704941"/>
            <a:ext cx="1805078" cy="18050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3" name="Google Shape;5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5678" y="1704941"/>
            <a:ext cx="1805260" cy="18052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04" name="Google Shape;504;p23"/>
          <p:cNvPicPr preferRelativeResize="0"/>
          <p:nvPr/>
        </p:nvPicPr>
        <p:blipFill rotWithShape="1">
          <a:blip r:embed="rId5">
            <a:alphaModFix/>
          </a:blip>
          <a:srcRect b="0" l="3767" r="3766" t="0"/>
          <a:stretch/>
        </p:blipFill>
        <p:spPr>
          <a:xfrm>
            <a:off x="5156007" y="1705031"/>
            <a:ext cx="1805078" cy="180507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"/>
          <p:cNvSpPr/>
          <p:nvPr/>
        </p:nvSpPr>
        <p:spPr>
          <a:xfrm>
            <a:off x="1207867" y="1484453"/>
            <a:ext cx="2358205" cy="2358204"/>
          </a:xfrm>
          <a:custGeom>
            <a:rect b="b" l="l" r="r" t="t"/>
            <a:pathLst>
              <a:path extrusionOk="0" h="2918133" w="2918134">
                <a:moveTo>
                  <a:pt x="0" y="1459067"/>
                </a:moveTo>
                <a:cubicBezTo>
                  <a:pt x="0" y="654515"/>
                  <a:pt x="654515" y="0"/>
                  <a:pt x="1459067" y="0"/>
                </a:cubicBezTo>
                <a:cubicBezTo>
                  <a:pt x="2263619" y="0"/>
                  <a:pt x="2918134" y="654515"/>
                  <a:pt x="2918134" y="1459067"/>
                </a:cubicBezTo>
                <a:cubicBezTo>
                  <a:pt x="2918134" y="2263619"/>
                  <a:pt x="2263619" y="2918134"/>
                  <a:pt x="1459067" y="2918134"/>
                </a:cubicBezTo>
                <a:cubicBezTo>
                  <a:pt x="654515" y="2918134"/>
                  <a:pt x="0" y="2263619"/>
                  <a:pt x="0" y="1459067"/>
                </a:cubicBezTo>
                <a:close/>
                <a:moveTo>
                  <a:pt x="80826" y="1459067"/>
                </a:moveTo>
                <a:cubicBezTo>
                  <a:pt x="80826" y="2218955"/>
                  <a:pt x="699059" y="2837188"/>
                  <a:pt x="1459067" y="2837188"/>
                </a:cubicBezTo>
                <a:cubicBezTo>
                  <a:pt x="2218955" y="2837188"/>
                  <a:pt x="2837188" y="2218955"/>
                  <a:pt x="2837188" y="1459067"/>
                </a:cubicBezTo>
                <a:cubicBezTo>
                  <a:pt x="2837188" y="699179"/>
                  <a:pt x="2218955" y="80826"/>
                  <a:pt x="1459067" y="80826"/>
                </a:cubicBezTo>
                <a:cubicBezTo>
                  <a:pt x="699059" y="80946"/>
                  <a:pt x="80826" y="699179"/>
                  <a:pt x="80826" y="14590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0" name="Google Shape;510;p24"/>
          <p:cNvGrpSpPr/>
          <p:nvPr/>
        </p:nvGrpSpPr>
        <p:grpSpPr>
          <a:xfrm>
            <a:off x="1264185" y="1536901"/>
            <a:ext cx="2253406" cy="2253405"/>
            <a:chOff x="4696684" y="2532697"/>
            <a:chExt cx="2788452" cy="2788451"/>
          </a:xfrm>
        </p:grpSpPr>
        <p:sp>
          <p:nvSpPr>
            <p:cNvPr id="511" name="Google Shape;511;p24"/>
            <p:cNvSpPr/>
            <p:nvPr/>
          </p:nvSpPr>
          <p:spPr>
            <a:xfrm>
              <a:off x="6121385" y="2532697"/>
              <a:ext cx="933755" cy="510583"/>
            </a:xfrm>
            <a:custGeom>
              <a:rect b="b" l="l" r="r" t="t"/>
              <a:pathLst>
                <a:path extrusionOk="0" h="510583" w="933755">
                  <a:moveTo>
                    <a:pt x="933755" y="386889"/>
                  </a:moveTo>
                  <a:cubicBezTo>
                    <a:pt x="690078" y="153510"/>
                    <a:pt x="362102" y="7783"/>
                    <a:pt x="0" y="0"/>
                  </a:cubicBezTo>
                  <a:lnTo>
                    <a:pt x="0" y="175064"/>
                  </a:lnTo>
                  <a:cubicBezTo>
                    <a:pt x="313727" y="182728"/>
                    <a:pt x="598116" y="308937"/>
                    <a:pt x="809941" y="510584"/>
                  </a:cubicBezTo>
                  <a:lnTo>
                    <a:pt x="933755" y="38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696684" y="296269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510583" y="123694"/>
                  </a:moveTo>
                  <a:lnTo>
                    <a:pt x="386889" y="0"/>
                  </a:lnTo>
                  <a:cubicBezTo>
                    <a:pt x="153510" y="243557"/>
                    <a:pt x="7783" y="571533"/>
                    <a:pt x="0" y="933635"/>
                  </a:cubicBezTo>
                  <a:lnTo>
                    <a:pt x="175064" y="933635"/>
                  </a:lnTo>
                  <a:cubicBezTo>
                    <a:pt x="182847" y="619909"/>
                    <a:pt x="308937" y="335639"/>
                    <a:pt x="510583" y="12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696684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175064" y="0"/>
                  </a:moveTo>
                  <a:lnTo>
                    <a:pt x="0" y="0"/>
                  </a:lnTo>
                  <a:cubicBezTo>
                    <a:pt x="7783" y="361983"/>
                    <a:pt x="153510" y="690078"/>
                    <a:pt x="386889" y="933635"/>
                  </a:cubicBezTo>
                  <a:lnTo>
                    <a:pt x="510583" y="809941"/>
                  </a:lnTo>
                  <a:cubicBezTo>
                    <a:pt x="308937" y="597996"/>
                    <a:pt x="182727" y="313726"/>
                    <a:pt x="175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6974553" y="296281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335520" y="933635"/>
                  </a:moveTo>
                  <a:lnTo>
                    <a:pt x="510584" y="933635"/>
                  </a:lnTo>
                  <a:cubicBezTo>
                    <a:pt x="502800" y="571533"/>
                    <a:pt x="357073" y="243557"/>
                    <a:pt x="123695" y="0"/>
                  </a:cubicBezTo>
                  <a:lnTo>
                    <a:pt x="0" y="123694"/>
                  </a:lnTo>
                  <a:cubicBezTo>
                    <a:pt x="201647" y="335520"/>
                    <a:pt x="327736" y="619789"/>
                    <a:pt x="335520" y="933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5126801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123694"/>
                  </a:moveTo>
                  <a:cubicBezTo>
                    <a:pt x="243557" y="357073"/>
                    <a:pt x="571652" y="502800"/>
                    <a:pt x="933635" y="510583"/>
                  </a:cubicBezTo>
                  <a:lnTo>
                    <a:pt x="933635" y="335519"/>
                  </a:lnTo>
                  <a:cubicBezTo>
                    <a:pt x="619909" y="327856"/>
                    <a:pt x="335519" y="201647"/>
                    <a:pt x="123695" y="0"/>
                  </a:cubicBezTo>
                  <a:lnTo>
                    <a:pt x="0" y="123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6974553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0" y="809941"/>
                  </a:moveTo>
                  <a:lnTo>
                    <a:pt x="123695" y="933635"/>
                  </a:lnTo>
                  <a:cubicBezTo>
                    <a:pt x="357073" y="690078"/>
                    <a:pt x="502800" y="361983"/>
                    <a:pt x="510584" y="0"/>
                  </a:cubicBezTo>
                  <a:lnTo>
                    <a:pt x="335520" y="0"/>
                  </a:lnTo>
                  <a:cubicBezTo>
                    <a:pt x="327856" y="313726"/>
                    <a:pt x="201647" y="597996"/>
                    <a:pt x="0" y="809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6121385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335519"/>
                  </a:moveTo>
                  <a:lnTo>
                    <a:pt x="0" y="510583"/>
                  </a:lnTo>
                  <a:cubicBezTo>
                    <a:pt x="361983" y="502800"/>
                    <a:pt x="689958" y="357193"/>
                    <a:pt x="933635" y="123694"/>
                  </a:cubicBezTo>
                  <a:lnTo>
                    <a:pt x="809941" y="0"/>
                  </a:lnTo>
                  <a:cubicBezTo>
                    <a:pt x="598116" y="201647"/>
                    <a:pt x="313727" y="327856"/>
                    <a:pt x="0" y="335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5126801" y="2532697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123695" y="510584"/>
                  </a:moveTo>
                  <a:cubicBezTo>
                    <a:pt x="335639" y="308937"/>
                    <a:pt x="620029" y="182728"/>
                    <a:pt x="933635" y="175064"/>
                  </a:cubicBezTo>
                  <a:lnTo>
                    <a:pt x="933635" y="0"/>
                  </a:lnTo>
                  <a:cubicBezTo>
                    <a:pt x="571652" y="7783"/>
                    <a:pt x="243557" y="153510"/>
                    <a:pt x="0" y="386889"/>
                  </a:cubicBezTo>
                  <a:lnTo>
                    <a:pt x="123695" y="510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19" name="Google Shape;519;p24"/>
          <p:cNvSpPr txBox="1"/>
          <p:nvPr/>
        </p:nvSpPr>
        <p:spPr>
          <a:xfrm>
            <a:off x="1325014" y="4623518"/>
            <a:ext cx="2334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series of predictive, assessment systems. Serial Entrepreneur for 40 years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4"/>
          <p:cNvSpPr txBox="1"/>
          <p:nvPr/>
        </p:nvSpPr>
        <p:spPr>
          <a:xfrm>
            <a:off x="1445772" y="3976300"/>
            <a:ext cx="26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Mike Adams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4"/>
          <p:cNvSpPr txBox="1"/>
          <p:nvPr/>
        </p:nvSpPr>
        <p:spPr>
          <a:xfrm>
            <a:off x="919775" y="4369250"/>
            <a:ext cx="370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Founder of the Compass</a:t>
            </a:r>
            <a:r>
              <a:rPr b="0" i="1" lang="en-GB" sz="1800" u="none" cap="none" strike="noStrik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4"/>
          <p:cNvSpPr/>
          <p:nvPr/>
        </p:nvSpPr>
        <p:spPr>
          <a:xfrm>
            <a:off x="4898106" y="1484453"/>
            <a:ext cx="2358205" cy="2358204"/>
          </a:xfrm>
          <a:custGeom>
            <a:rect b="b" l="l" r="r" t="t"/>
            <a:pathLst>
              <a:path extrusionOk="0" h="2918133" w="2918134">
                <a:moveTo>
                  <a:pt x="0" y="1459067"/>
                </a:moveTo>
                <a:cubicBezTo>
                  <a:pt x="0" y="654515"/>
                  <a:pt x="654515" y="0"/>
                  <a:pt x="1459067" y="0"/>
                </a:cubicBezTo>
                <a:cubicBezTo>
                  <a:pt x="2263619" y="0"/>
                  <a:pt x="2918134" y="654515"/>
                  <a:pt x="2918134" y="1459067"/>
                </a:cubicBezTo>
                <a:cubicBezTo>
                  <a:pt x="2918134" y="2263619"/>
                  <a:pt x="2263619" y="2918134"/>
                  <a:pt x="1459067" y="2918134"/>
                </a:cubicBezTo>
                <a:cubicBezTo>
                  <a:pt x="654515" y="2918134"/>
                  <a:pt x="0" y="2263619"/>
                  <a:pt x="0" y="1459067"/>
                </a:cubicBezTo>
                <a:close/>
                <a:moveTo>
                  <a:pt x="80826" y="1459067"/>
                </a:moveTo>
                <a:cubicBezTo>
                  <a:pt x="80826" y="2218955"/>
                  <a:pt x="699059" y="2837188"/>
                  <a:pt x="1459067" y="2837188"/>
                </a:cubicBezTo>
                <a:cubicBezTo>
                  <a:pt x="2218955" y="2837188"/>
                  <a:pt x="2837188" y="2218955"/>
                  <a:pt x="2837188" y="1459067"/>
                </a:cubicBezTo>
                <a:cubicBezTo>
                  <a:pt x="2837188" y="699179"/>
                  <a:pt x="2218955" y="80826"/>
                  <a:pt x="1459067" y="80826"/>
                </a:cubicBezTo>
                <a:cubicBezTo>
                  <a:pt x="699059" y="80946"/>
                  <a:pt x="80826" y="699179"/>
                  <a:pt x="80826" y="14590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3" name="Google Shape;523;p24"/>
          <p:cNvGrpSpPr/>
          <p:nvPr/>
        </p:nvGrpSpPr>
        <p:grpSpPr>
          <a:xfrm>
            <a:off x="4954424" y="1536901"/>
            <a:ext cx="2253406" cy="2253405"/>
            <a:chOff x="4696684" y="2532697"/>
            <a:chExt cx="2788452" cy="2788451"/>
          </a:xfrm>
        </p:grpSpPr>
        <p:sp>
          <p:nvSpPr>
            <p:cNvPr id="524" name="Google Shape;524;p24"/>
            <p:cNvSpPr/>
            <p:nvPr/>
          </p:nvSpPr>
          <p:spPr>
            <a:xfrm>
              <a:off x="6121385" y="2532697"/>
              <a:ext cx="933755" cy="510583"/>
            </a:xfrm>
            <a:custGeom>
              <a:rect b="b" l="l" r="r" t="t"/>
              <a:pathLst>
                <a:path extrusionOk="0" h="510583" w="933755">
                  <a:moveTo>
                    <a:pt x="933755" y="386889"/>
                  </a:moveTo>
                  <a:cubicBezTo>
                    <a:pt x="690078" y="153510"/>
                    <a:pt x="362102" y="7783"/>
                    <a:pt x="0" y="0"/>
                  </a:cubicBezTo>
                  <a:lnTo>
                    <a:pt x="0" y="175064"/>
                  </a:lnTo>
                  <a:cubicBezTo>
                    <a:pt x="313727" y="182728"/>
                    <a:pt x="598116" y="308937"/>
                    <a:pt x="809941" y="510584"/>
                  </a:cubicBezTo>
                  <a:lnTo>
                    <a:pt x="933755" y="38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696684" y="296269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510583" y="123694"/>
                  </a:moveTo>
                  <a:lnTo>
                    <a:pt x="386889" y="0"/>
                  </a:lnTo>
                  <a:cubicBezTo>
                    <a:pt x="153510" y="243557"/>
                    <a:pt x="7783" y="571533"/>
                    <a:pt x="0" y="933635"/>
                  </a:cubicBezTo>
                  <a:lnTo>
                    <a:pt x="175064" y="933635"/>
                  </a:lnTo>
                  <a:cubicBezTo>
                    <a:pt x="182847" y="619909"/>
                    <a:pt x="308937" y="335639"/>
                    <a:pt x="510583" y="12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696684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175064" y="0"/>
                  </a:moveTo>
                  <a:lnTo>
                    <a:pt x="0" y="0"/>
                  </a:lnTo>
                  <a:cubicBezTo>
                    <a:pt x="7783" y="361983"/>
                    <a:pt x="153510" y="690078"/>
                    <a:pt x="386889" y="933635"/>
                  </a:cubicBezTo>
                  <a:lnTo>
                    <a:pt x="510583" y="809941"/>
                  </a:lnTo>
                  <a:cubicBezTo>
                    <a:pt x="308937" y="597996"/>
                    <a:pt x="182727" y="313726"/>
                    <a:pt x="175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6974553" y="296281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335520" y="933635"/>
                  </a:moveTo>
                  <a:lnTo>
                    <a:pt x="510584" y="933635"/>
                  </a:lnTo>
                  <a:cubicBezTo>
                    <a:pt x="502800" y="571533"/>
                    <a:pt x="357073" y="243557"/>
                    <a:pt x="123695" y="0"/>
                  </a:cubicBezTo>
                  <a:lnTo>
                    <a:pt x="0" y="123694"/>
                  </a:lnTo>
                  <a:cubicBezTo>
                    <a:pt x="201647" y="335520"/>
                    <a:pt x="327736" y="619789"/>
                    <a:pt x="335520" y="933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5126801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123694"/>
                  </a:moveTo>
                  <a:cubicBezTo>
                    <a:pt x="243557" y="357073"/>
                    <a:pt x="571652" y="502800"/>
                    <a:pt x="933635" y="510583"/>
                  </a:cubicBezTo>
                  <a:lnTo>
                    <a:pt x="933635" y="335519"/>
                  </a:lnTo>
                  <a:cubicBezTo>
                    <a:pt x="619909" y="327856"/>
                    <a:pt x="335519" y="201647"/>
                    <a:pt x="123695" y="0"/>
                  </a:cubicBezTo>
                  <a:lnTo>
                    <a:pt x="0" y="123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6974553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0" y="809941"/>
                  </a:moveTo>
                  <a:lnTo>
                    <a:pt x="123695" y="933635"/>
                  </a:lnTo>
                  <a:cubicBezTo>
                    <a:pt x="357073" y="690078"/>
                    <a:pt x="502800" y="361983"/>
                    <a:pt x="510584" y="0"/>
                  </a:cubicBezTo>
                  <a:lnTo>
                    <a:pt x="335520" y="0"/>
                  </a:lnTo>
                  <a:cubicBezTo>
                    <a:pt x="327856" y="313726"/>
                    <a:pt x="201647" y="597996"/>
                    <a:pt x="0" y="809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6121385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335519"/>
                  </a:moveTo>
                  <a:lnTo>
                    <a:pt x="0" y="510583"/>
                  </a:lnTo>
                  <a:cubicBezTo>
                    <a:pt x="361983" y="502800"/>
                    <a:pt x="689958" y="357193"/>
                    <a:pt x="933635" y="123694"/>
                  </a:cubicBezTo>
                  <a:lnTo>
                    <a:pt x="809941" y="0"/>
                  </a:lnTo>
                  <a:cubicBezTo>
                    <a:pt x="598116" y="201647"/>
                    <a:pt x="313727" y="327856"/>
                    <a:pt x="0" y="335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5126801" y="2532697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123695" y="510584"/>
                  </a:moveTo>
                  <a:cubicBezTo>
                    <a:pt x="335639" y="308937"/>
                    <a:pt x="620029" y="182728"/>
                    <a:pt x="933635" y="175064"/>
                  </a:cubicBezTo>
                  <a:lnTo>
                    <a:pt x="933635" y="0"/>
                  </a:lnTo>
                  <a:cubicBezTo>
                    <a:pt x="571652" y="7783"/>
                    <a:pt x="243557" y="153510"/>
                    <a:pt x="0" y="386889"/>
                  </a:cubicBezTo>
                  <a:lnTo>
                    <a:pt x="123695" y="510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32" name="Google Shape;532;p24"/>
          <p:cNvSpPr txBox="1"/>
          <p:nvPr/>
        </p:nvSpPr>
        <p:spPr>
          <a:xfrm>
            <a:off x="4629022" y="4623518"/>
            <a:ext cx="294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Strategic Mktg Exec who builds high performance organizations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4"/>
          <p:cNvSpPr txBox="1"/>
          <p:nvPr/>
        </p:nvSpPr>
        <p:spPr>
          <a:xfrm>
            <a:off x="5136026" y="3976300"/>
            <a:ext cx="235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GB" sz="2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Maisha Cobb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4"/>
          <p:cNvSpPr txBox="1"/>
          <p:nvPr/>
        </p:nvSpPr>
        <p:spPr>
          <a:xfrm>
            <a:off x="4628209" y="436925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Brink Advisory Board</a:t>
            </a:r>
            <a:endParaRPr b="1"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535" name="Google Shape;535;p24"/>
          <p:cNvSpPr/>
          <p:nvPr/>
        </p:nvSpPr>
        <p:spPr>
          <a:xfrm>
            <a:off x="8588346" y="1484453"/>
            <a:ext cx="2358205" cy="2358204"/>
          </a:xfrm>
          <a:custGeom>
            <a:rect b="b" l="l" r="r" t="t"/>
            <a:pathLst>
              <a:path extrusionOk="0" h="2918133" w="2918134">
                <a:moveTo>
                  <a:pt x="0" y="1459067"/>
                </a:moveTo>
                <a:cubicBezTo>
                  <a:pt x="0" y="654515"/>
                  <a:pt x="654515" y="0"/>
                  <a:pt x="1459067" y="0"/>
                </a:cubicBezTo>
                <a:cubicBezTo>
                  <a:pt x="2263619" y="0"/>
                  <a:pt x="2918134" y="654515"/>
                  <a:pt x="2918134" y="1459067"/>
                </a:cubicBezTo>
                <a:cubicBezTo>
                  <a:pt x="2918134" y="2263619"/>
                  <a:pt x="2263619" y="2918134"/>
                  <a:pt x="1459067" y="2918134"/>
                </a:cubicBezTo>
                <a:cubicBezTo>
                  <a:pt x="654515" y="2918134"/>
                  <a:pt x="0" y="2263619"/>
                  <a:pt x="0" y="1459067"/>
                </a:cubicBezTo>
                <a:close/>
                <a:moveTo>
                  <a:pt x="80826" y="1459067"/>
                </a:moveTo>
                <a:cubicBezTo>
                  <a:pt x="80826" y="2218955"/>
                  <a:pt x="699059" y="2837188"/>
                  <a:pt x="1459067" y="2837188"/>
                </a:cubicBezTo>
                <a:cubicBezTo>
                  <a:pt x="2218955" y="2837188"/>
                  <a:pt x="2837188" y="2218955"/>
                  <a:pt x="2837188" y="1459067"/>
                </a:cubicBezTo>
                <a:cubicBezTo>
                  <a:pt x="2837188" y="699179"/>
                  <a:pt x="2218955" y="80826"/>
                  <a:pt x="1459067" y="80826"/>
                </a:cubicBezTo>
                <a:cubicBezTo>
                  <a:pt x="699059" y="80946"/>
                  <a:pt x="80826" y="699179"/>
                  <a:pt x="80826" y="14590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6" name="Google Shape;536;p24"/>
          <p:cNvGrpSpPr/>
          <p:nvPr/>
        </p:nvGrpSpPr>
        <p:grpSpPr>
          <a:xfrm>
            <a:off x="8644664" y="1536901"/>
            <a:ext cx="2253406" cy="2253405"/>
            <a:chOff x="4696684" y="2532697"/>
            <a:chExt cx="2788452" cy="2788451"/>
          </a:xfrm>
        </p:grpSpPr>
        <p:sp>
          <p:nvSpPr>
            <p:cNvPr id="537" name="Google Shape;537;p24"/>
            <p:cNvSpPr/>
            <p:nvPr/>
          </p:nvSpPr>
          <p:spPr>
            <a:xfrm>
              <a:off x="6121385" y="2532697"/>
              <a:ext cx="933755" cy="510583"/>
            </a:xfrm>
            <a:custGeom>
              <a:rect b="b" l="l" r="r" t="t"/>
              <a:pathLst>
                <a:path extrusionOk="0" h="510583" w="933755">
                  <a:moveTo>
                    <a:pt x="933755" y="386889"/>
                  </a:moveTo>
                  <a:cubicBezTo>
                    <a:pt x="690078" y="153510"/>
                    <a:pt x="362102" y="7783"/>
                    <a:pt x="0" y="0"/>
                  </a:cubicBezTo>
                  <a:lnTo>
                    <a:pt x="0" y="175064"/>
                  </a:lnTo>
                  <a:cubicBezTo>
                    <a:pt x="313727" y="182728"/>
                    <a:pt x="598116" y="308937"/>
                    <a:pt x="809941" y="510584"/>
                  </a:cubicBezTo>
                  <a:lnTo>
                    <a:pt x="933755" y="386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696684" y="296269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510583" y="123694"/>
                  </a:moveTo>
                  <a:lnTo>
                    <a:pt x="386889" y="0"/>
                  </a:lnTo>
                  <a:cubicBezTo>
                    <a:pt x="153510" y="243557"/>
                    <a:pt x="7783" y="571533"/>
                    <a:pt x="0" y="933635"/>
                  </a:cubicBezTo>
                  <a:lnTo>
                    <a:pt x="175064" y="933635"/>
                  </a:lnTo>
                  <a:cubicBezTo>
                    <a:pt x="182847" y="619909"/>
                    <a:pt x="308937" y="335639"/>
                    <a:pt x="510583" y="1236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696684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175064" y="0"/>
                  </a:moveTo>
                  <a:lnTo>
                    <a:pt x="0" y="0"/>
                  </a:lnTo>
                  <a:cubicBezTo>
                    <a:pt x="7783" y="361983"/>
                    <a:pt x="153510" y="690078"/>
                    <a:pt x="386889" y="933635"/>
                  </a:cubicBezTo>
                  <a:lnTo>
                    <a:pt x="510583" y="809941"/>
                  </a:lnTo>
                  <a:cubicBezTo>
                    <a:pt x="308937" y="597996"/>
                    <a:pt x="182727" y="313726"/>
                    <a:pt x="175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6974553" y="2962813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335520" y="933635"/>
                  </a:moveTo>
                  <a:lnTo>
                    <a:pt x="510584" y="933635"/>
                  </a:lnTo>
                  <a:cubicBezTo>
                    <a:pt x="502800" y="571533"/>
                    <a:pt x="357073" y="243557"/>
                    <a:pt x="123695" y="0"/>
                  </a:cubicBezTo>
                  <a:lnTo>
                    <a:pt x="0" y="123694"/>
                  </a:lnTo>
                  <a:cubicBezTo>
                    <a:pt x="201647" y="335520"/>
                    <a:pt x="327736" y="619789"/>
                    <a:pt x="335520" y="933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126801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123694"/>
                  </a:moveTo>
                  <a:cubicBezTo>
                    <a:pt x="243557" y="357073"/>
                    <a:pt x="571652" y="502800"/>
                    <a:pt x="933635" y="510583"/>
                  </a:cubicBezTo>
                  <a:lnTo>
                    <a:pt x="933635" y="335519"/>
                  </a:lnTo>
                  <a:cubicBezTo>
                    <a:pt x="619909" y="327856"/>
                    <a:pt x="335519" y="201647"/>
                    <a:pt x="123695" y="0"/>
                  </a:cubicBezTo>
                  <a:lnTo>
                    <a:pt x="0" y="1236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6974553" y="3957397"/>
              <a:ext cx="510583" cy="933635"/>
            </a:xfrm>
            <a:custGeom>
              <a:rect b="b" l="l" r="r" t="t"/>
              <a:pathLst>
                <a:path extrusionOk="0" h="933635" w="510583">
                  <a:moveTo>
                    <a:pt x="0" y="809941"/>
                  </a:moveTo>
                  <a:lnTo>
                    <a:pt x="123695" y="933635"/>
                  </a:lnTo>
                  <a:cubicBezTo>
                    <a:pt x="357073" y="690078"/>
                    <a:pt x="502800" y="361983"/>
                    <a:pt x="510584" y="0"/>
                  </a:cubicBezTo>
                  <a:lnTo>
                    <a:pt x="335520" y="0"/>
                  </a:lnTo>
                  <a:cubicBezTo>
                    <a:pt x="327856" y="313726"/>
                    <a:pt x="201647" y="597996"/>
                    <a:pt x="0" y="8099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6121385" y="4810565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0" y="335519"/>
                  </a:moveTo>
                  <a:lnTo>
                    <a:pt x="0" y="510583"/>
                  </a:lnTo>
                  <a:cubicBezTo>
                    <a:pt x="361983" y="502800"/>
                    <a:pt x="689958" y="357193"/>
                    <a:pt x="933635" y="123694"/>
                  </a:cubicBezTo>
                  <a:lnTo>
                    <a:pt x="809941" y="0"/>
                  </a:lnTo>
                  <a:cubicBezTo>
                    <a:pt x="598116" y="201647"/>
                    <a:pt x="313727" y="327856"/>
                    <a:pt x="0" y="3355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5126801" y="2532697"/>
              <a:ext cx="933635" cy="510583"/>
            </a:xfrm>
            <a:custGeom>
              <a:rect b="b" l="l" r="r" t="t"/>
              <a:pathLst>
                <a:path extrusionOk="0" h="510583" w="933635">
                  <a:moveTo>
                    <a:pt x="123695" y="510584"/>
                  </a:moveTo>
                  <a:cubicBezTo>
                    <a:pt x="335639" y="308937"/>
                    <a:pt x="620029" y="182728"/>
                    <a:pt x="933635" y="175064"/>
                  </a:cubicBezTo>
                  <a:lnTo>
                    <a:pt x="933635" y="0"/>
                  </a:lnTo>
                  <a:cubicBezTo>
                    <a:pt x="571652" y="7783"/>
                    <a:pt x="243557" y="153510"/>
                    <a:pt x="0" y="386889"/>
                  </a:cubicBezTo>
                  <a:lnTo>
                    <a:pt x="123695" y="510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45" name="Google Shape;545;p24"/>
          <p:cNvSpPr txBox="1"/>
          <p:nvPr/>
        </p:nvSpPr>
        <p:spPr>
          <a:xfrm>
            <a:off x="8364809" y="4672285"/>
            <a:ext cx="3015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Senior start-up Advisor for University of San Diego. Former, Founding Employee of Qualcomm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4"/>
          <p:cNvSpPr txBox="1"/>
          <p:nvPr/>
        </p:nvSpPr>
        <p:spPr>
          <a:xfrm>
            <a:off x="8826246" y="3976300"/>
            <a:ext cx="255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Montserrat ExtraBold"/>
                <a:ea typeface="Montserrat ExtraBold"/>
                <a:cs typeface="Montserrat ExtraBold"/>
                <a:sym typeface="Montserrat ExtraBold"/>
              </a:rPr>
              <a:t>Steve Morley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4"/>
          <p:cNvSpPr txBox="1"/>
          <p:nvPr/>
        </p:nvSpPr>
        <p:spPr>
          <a:xfrm>
            <a:off x="8538737" y="4360358"/>
            <a:ext cx="312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Founder, Esguard.io</a:t>
            </a:r>
            <a:endParaRPr b="1"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id="548" name="Google Shape;5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0684" y="1768520"/>
            <a:ext cx="1801368" cy="180136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9" name="Google Shape;54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205" y="1768520"/>
            <a:ext cx="1801368" cy="18013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24"/>
          <p:cNvSpPr txBox="1"/>
          <p:nvPr/>
        </p:nvSpPr>
        <p:spPr>
          <a:xfrm>
            <a:off x="3086344" y="443531"/>
            <a:ext cx="6025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Advisors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638" y="1390750"/>
            <a:ext cx="2554500" cy="25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25"/>
          <p:cNvPicPr preferRelativeResize="0"/>
          <p:nvPr/>
        </p:nvPicPr>
        <p:blipFill rotWithShape="1">
          <a:blip r:embed="rId3">
            <a:alphaModFix/>
          </a:blip>
          <a:srcRect b="504" l="3620" r="4088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25"/>
          <p:cNvSpPr txBox="1"/>
          <p:nvPr/>
        </p:nvSpPr>
        <p:spPr>
          <a:xfrm>
            <a:off x="2455673" y="2543977"/>
            <a:ext cx="5344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b="1" lang="en-GB" sz="7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7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Million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5"/>
          <p:cNvSpPr txBox="1"/>
          <p:nvPr/>
        </p:nvSpPr>
        <p:spPr>
          <a:xfrm>
            <a:off x="2478250" y="3594557"/>
            <a:ext cx="54673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Investment requested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0" name="Google Shape;560;p25"/>
          <p:cNvCxnSpPr/>
          <p:nvPr/>
        </p:nvCxnSpPr>
        <p:spPr>
          <a:xfrm>
            <a:off x="-1" y="3144142"/>
            <a:ext cx="2404534" cy="0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25"/>
          <p:cNvCxnSpPr/>
          <p:nvPr/>
        </p:nvCxnSpPr>
        <p:spPr>
          <a:xfrm>
            <a:off x="6857999" y="5182492"/>
            <a:ext cx="5334001" cy="0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2" name="Google Shape;56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3275" y="1483458"/>
            <a:ext cx="3321368" cy="3321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25"/>
          <p:cNvGrpSpPr/>
          <p:nvPr/>
        </p:nvGrpSpPr>
        <p:grpSpPr>
          <a:xfrm>
            <a:off x="381000" y="308372"/>
            <a:ext cx="578644" cy="145256"/>
            <a:chOff x="381000" y="224797"/>
            <a:chExt cx="578644" cy="145256"/>
          </a:xfrm>
        </p:grpSpPr>
        <p:sp>
          <p:nvSpPr>
            <p:cNvPr id="564" name="Google Shape;564;p25"/>
            <p:cNvSpPr/>
            <p:nvPr/>
          </p:nvSpPr>
          <p:spPr>
            <a:xfrm>
              <a:off x="381000" y="224797"/>
              <a:ext cx="145256" cy="145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597694" y="224797"/>
              <a:ext cx="145256" cy="14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814388" y="224797"/>
              <a:ext cx="145256" cy="145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67" name="Google Shape;567;p25"/>
          <p:cNvSpPr/>
          <p:nvPr/>
        </p:nvSpPr>
        <p:spPr>
          <a:xfrm flipH="1" rot="10800000">
            <a:off x="0" y="5809901"/>
            <a:ext cx="4060011" cy="1040162"/>
          </a:xfrm>
          <a:custGeom>
            <a:rect b="b" l="l" r="r" t="t"/>
            <a:pathLst>
              <a:path extrusionOk="0" h="974798" w="4060011">
                <a:moveTo>
                  <a:pt x="0" y="0"/>
                </a:moveTo>
                <a:lnTo>
                  <a:pt x="4060011" y="0"/>
                </a:lnTo>
                <a:lnTo>
                  <a:pt x="3972466" y="43746"/>
                </a:lnTo>
                <a:cubicBezTo>
                  <a:pt x="3748483" y="132772"/>
                  <a:pt x="3440244" y="166231"/>
                  <a:pt x="3016104" y="87005"/>
                </a:cubicBezTo>
                <a:cubicBezTo>
                  <a:pt x="1743685" y="-150674"/>
                  <a:pt x="1557070" y="963870"/>
                  <a:pt x="613671" y="974719"/>
                </a:cubicBezTo>
                <a:cubicBezTo>
                  <a:pt x="438967" y="976728"/>
                  <a:pt x="238311" y="940888"/>
                  <a:pt x="0" y="851601"/>
                </a:cubicBezTo>
                <a:close/>
              </a:path>
            </a:pathLst>
          </a:custGeom>
          <a:solidFill>
            <a:schemeClr val="accent2">
              <a:alpha val="117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25"/>
          <p:cNvSpPr txBox="1"/>
          <p:nvPr/>
        </p:nvSpPr>
        <p:spPr>
          <a:xfrm>
            <a:off x="11646694" y="6505109"/>
            <a:ext cx="5715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25"/>
          <p:cNvSpPr/>
          <p:nvPr/>
        </p:nvSpPr>
        <p:spPr>
          <a:xfrm>
            <a:off x="0" y="6475935"/>
            <a:ext cx="12192000" cy="38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25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1676907" y="6477000"/>
            <a:ext cx="287235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2" name="Google Shape;572;p25"/>
          <p:cNvSpPr txBox="1"/>
          <p:nvPr/>
        </p:nvSpPr>
        <p:spPr>
          <a:xfrm>
            <a:off x="11614840" y="6559778"/>
            <a:ext cx="411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233E67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rgbClr val="233E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25"/>
          <p:cNvSpPr txBox="1"/>
          <p:nvPr/>
        </p:nvSpPr>
        <p:spPr>
          <a:xfrm>
            <a:off x="4212770" y="6519424"/>
            <a:ext cx="37882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For The Underserved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0409" y="223396"/>
            <a:ext cx="480877" cy="46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27"/>
          <p:cNvPicPr preferRelativeResize="0"/>
          <p:nvPr/>
        </p:nvPicPr>
        <p:blipFill rotWithShape="1">
          <a:blip r:embed="rId3">
            <a:alphaModFix/>
          </a:blip>
          <a:srcRect b="0" l="25916" r="5988" t="0"/>
          <a:stretch/>
        </p:blipFill>
        <p:spPr>
          <a:xfrm flipH="1">
            <a:off x="-1" y="0"/>
            <a:ext cx="7006705" cy="6858000"/>
          </a:xfrm>
          <a:custGeom>
            <a:rect b="b" l="l" r="r" t="t"/>
            <a:pathLst>
              <a:path extrusionOk="0" h="5966623" w="6096000">
                <a:moveTo>
                  <a:pt x="0" y="0"/>
                </a:moveTo>
                <a:lnTo>
                  <a:pt x="6096000" y="0"/>
                </a:lnTo>
                <a:lnTo>
                  <a:pt x="6096000" y="5966623"/>
                </a:lnTo>
                <a:lnTo>
                  <a:pt x="0" y="596662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80" name="Google Shape;580;p27"/>
          <p:cNvSpPr/>
          <p:nvPr/>
        </p:nvSpPr>
        <p:spPr>
          <a:xfrm>
            <a:off x="5546034" y="1453243"/>
            <a:ext cx="5818651" cy="4294414"/>
          </a:xfrm>
          <a:prstGeom prst="roundRect">
            <a:avLst>
              <a:gd fmla="val 6021" name="adj"/>
            </a:avLst>
          </a:prstGeom>
          <a:solidFill>
            <a:schemeClr val="lt1"/>
          </a:solidFill>
          <a:ln>
            <a:noFill/>
          </a:ln>
          <a:effectLst>
            <a:outerShdw blurRad="63500" sx="101000" rotWithShape="0" algn="ctr" sy="101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81" name="Google Shape;581;p27"/>
          <p:cNvGrpSpPr/>
          <p:nvPr/>
        </p:nvGrpSpPr>
        <p:grpSpPr>
          <a:xfrm>
            <a:off x="6095999" y="1782769"/>
            <a:ext cx="3947886" cy="646331"/>
            <a:chOff x="408159" y="323807"/>
            <a:chExt cx="3947886" cy="646331"/>
          </a:xfrm>
        </p:grpSpPr>
        <p:sp>
          <p:nvSpPr>
            <p:cNvPr id="582" name="Google Shape;582;p27"/>
            <p:cNvSpPr txBox="1"/>
            <p:nvPr/>
          </p:nvSpPr>
          <p:spPr>
            <a:xfrm>
              <a:off x="408159" y="323807"/>
              <a:ext cx="39478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1" lang="en-GB" sz="3600" u="none" cap="none" strike="noStrike">
                  <a:solidFill>
                    <a:schemeClr val="accent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CONTACT 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3" name="Google Shape;583;p27"/>
            <p:cNvCxnSpPr/>
            <p:nvPr/>
          </p:nvCxnSpPr>
          <p:spPr>
            <a:xfrm>
              <a:off x="528060" y="946366"/>
              <a:ext cx="1150143" cy="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84" name="Google Shape;584;p27"/>
          <p:cNvSpPr txBox="1"/>
          <p:nvPr/>
        </p:nvSpPr>
        <p:spPr>
          <a:xfrm>
            <a:off x="6781800" y="2749249"/>
            <a:ext cx="4362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717 538-6000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7"/>
          <p:cNvSpPr txBox="1"/>
          <p:nvPr/>
        </p:nvSpPr>
        <p:spPr>
          <a:xfrm>
            <a:off x="6716347" y="3466652"/>
            <a:ext cx="45458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Co-optrade@proton.me</a:t>
            </a:r>
            <a:endParaRPr b="0" i="0" sz="28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6" name="Google Shape;586;p27"/>
          <p:cNvSpPr txBox="1"/>
          <p:nvPr/>
        </p:nvSpPr>
        <p:spPr>
          <a:xfrm>
            <a:off x="6790971" y="4104118"/>
            <a:ext cx="43624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www.co-optrade.com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7"/>
          <p:cNvSpPr txBox="1"/>
          <p:nvPr/>
        </p:nvSpPr>
        <p:spPr>
          <a:xfrm>
            <a:off x="6716347" y="4560633"/>
            <a:ext cx="5247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12345 No Main Street San Diego, CA 91932                            </a:t>
            </a:r>
            <a:b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2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8" name="Google Shape;588;p27"/>
          <p:cNvSpPr/>
          <p:nvPr/>
        </p:nvSpPr>
        <p:spPr>
          <a:xfrm>
            <a:off x="6220959" y="2652431"/>
            <a:ext cx="470634" cy="4706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9" name="Google Shape;589;p27"/>
          <p:cNvSpPr/>
          <p:nvPr/>
        </p:nvSpPr>
        <p:spPr>
          <a:xfrm>
            <a:off x="6220959" y="3370417"/>
            <a:ext cx="470634" cy="470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6220959" y="4088403"/>
            <a:ext cx="470634" cy="4706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6220959" y="4806388"/>
            <a:ext cx="470634" cy="470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2" name="Google Shape;59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6100" y="2777572"/>
            <a:ext cx="220352" cy="220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338" y="3506796"/>
            <a:ext cx="197876" cy="19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11591" y="4192034"/>
            <a:ext cx="289371" cy="26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53760" y="4896710"/>
            <a:ext cx="205032" cy="28999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7"/>
          <p:cNvSpPr/>
          <p:nvPr/>
        </p:nvSpPr>
        <p:spPr>
          <a:xfrm flipH="1" rot="10800000">
            <a:off x="0" y="5809901"/>
            <a:ext cx="4060011" cy="1040162"/>
          </a:xfrm>
          <a:custGeom>
            <a:rect b="b" l="l" r="r" t="t"/>
            <a:pathLst>
              <a:path extrusionOk="0" h="974798" w="4060011">
                <a:moveTo>
                  <a:pt x="0" y="0"/>
                </a:moveTo>
                <a:lnTo>
                  <a:pt x="4060011" y="0"/>
                </a:lnTo>
                <a:lnTo>
                  <a:pt x="3972466" y="43746"/>
                </a:lnTo>
                <a:cubicBezTo>
                  <a:pt x="3748483" y="132772"/>
                  <a:pt x="3440244" y="166231"/>
                  <a:pt x="3016104" y="87005"/>
                </a:cubicBezTo>
                <a:cubicBezTo>
                  <a:pt x="1743685" y="-150674"/>
                  <a:pt x="1557070" y="963870"/>
                  <a:pt x="613671" y="974719"/>
                </a:cubicBezTo>
                <a:cubicBezTo>
                  <a:pt x="438967" y="976728"/>
                  <a:pt x="238311" y="940888"/>
                  <a:pt x="0" y="851601"/>
                </a:cubicBezTo>
                <a:close/>
              </a:path>
            </a:pathLst>
          </a:custGeom>
          <a:solidFill>
            <a:schemeClr val="accent2">
              <a:alpha val="117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27"/>
          <p:cNvSpPr txBox="1"/>
          <p:nvPr/>
        </p:nvSpPr>
        <p:spPr>
          <a:xfrm>
            <a:off x="11646694" y="6505109"/>
            <a:ext cx="5715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8" name="Google Shape;598;p27"/>
          <p:cNvSpPr/>
          <p:nvPr/>
        </p:nvSpPr>
        <p:spPr>
          <a:xfrm>
            <a:off x="0" y="6475935"/>
            <a:ext cx="12192000" cy="38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27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27"/>
          <p:cNvSpPr/>
          <p:nvPr/>
        </p:nvSpPr>
        <p:spPr>
          <a:xfrm>
            <a:off x="11676907" y="6477000"/>
            <a:ext cx="287235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1" name="Google Shape;601;p27"/>
          <p:cNvSpPr txBox="1"/>
          <p:nvPr/>
        </p:nvSpPr>
        <p:spPr>
          <a:xfrm>
            <a:off x="11614840" y="6559778"/>
            <a:ext cx="411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233E67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rgbClr val="233E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2" name="Google Shape;602;p27"/>
          <p:cNvSpPr txBox="1"/>
          <p:nvPr/>
        </p:nvSpPr>
        <p:spPr>
          <a:xfrm>
            <a:off x="4212770" y="6519424"/>
            <a:ext cx="37882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For The Underserved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27"/>
          <p:cNvGrpSpPr/>
          <p:nvPr/>
        </p:nvGrpSpPr>
        <p:grpSpPr>
          <a:xfrm>
            <a:off x="381000" y="308372"/>
            <a:ext cx="578644" cy="145256"/>
            <a:chOff x="381000" y="224797"/>
            <a:chExt cx="578644" cy="145256"/>
          </a:xfrm>
        </p:grpSpPr>
        <p:sp>
          <p:nvSpPr>
            <p:cNvPr id="604" name="Google Shape;604;p27"/>
            <p:cNvSpPr/>
            <p:nvPr/>
          </p:nvSpPr>
          <p:spPr>
            <a:xfrm>
              <a:off x="381000" y="224797"/>
              <a:ext cx="145256" cy="14525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597694" y="224797"/>
              <a:ext cx="145256" cy="14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814388" y="224797"/>
              <a:ext cx="145256" cy="14525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227025" y="197350"/>
            <a:ext cx="1137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Since 2020 Over 500 Private Institutions Closed…  Over 25,000 </a:t>
            </a:r>
            <a:r>
              <a:rPr lang="en-GB" sz="2800">
                <a:solidFill>
                  <a:srgbClr val="0000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needy </a:t>
            </a:r>
            <a:r>
              <a:rPr b="0" i="0" lang="en-GB" sz="2800" u="none" cap="none" strike="noStrike">
                <a:solidFill>
                  <a:srgbClr val="0000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Students lost funding forever..Dept of Education predicts closings “will triple in 10 years!”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1772236" y="2250567"/>
            <a:ext cx="765863" cy="1371664"/>
          </a:xfrm>
          <a:custGeom>
            <a:rect b="b" l="l" r="r" t="t"/>
            <a:pathLst>
              <a:path extrusionOk="0" h="1474521" w="823293">
                <a:moveTo>
                  <a:pt x="0" y="609066"/>
                </a:moveTo>
                <a:lnTo>
                  <a:pt x="609066" y="0"/>
                </a:lnTo>
                <a:cubicBezTo>
                  <a:pt x="747699" y="162036"/>
                  <a:pt x="823294" y="365900"/>
                  <a:pt x="823294" y="581428"/>
                </a:cubicBezTo>
                <a:cubicBezTo>
                  <a:pt x="823294" y="820768"/>
                  <a:pt x="730091" y="1045768"/>
                  <a:pt x="560849" y="1215011"/>
                </a:cubicBezTo>
                <a:cubicBezTo>
                  <a:pt x="408879" y="1366980"/>
                  <a:pt x="211925" y="1457583"/>
                  <a:pt x="0" y="1474522"/>
                </a:cubicBezTo>
                <a:lnTo>
                  <a:pt x="0" y="6090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871051" y="2248770"/>
            <a:ext cx="769180" cy="1373737"/>
          </a:xfrm>
          <a:custGeom>
            <a:rect b="b" l="l" r="r" t="t"/>
            <a:pathLst>
              <a:path extrusionOk="0" h="1476750" w="826859">
                <a:moveTo>
                  <a:pt x="826860" y="610997"/>
                </a:moveTo>
                <a:lnTo>
                  <a:pt x="826860" y="1476751"/>
                </a:lnTo>
                <a:cubicBezTo>
                  <a:pt x="613598" y="1460554"/>
                  <a:pt x="415269" y="1369767"/>
                  <a:pt x="262445" y="1216943"/>
                </a:cubicBezTo>
                <a:cubicBezTo>
                  <a:pt x="93202" y="1047737"/>
                  <a:pt x="0" y="822699"/>
                  <a:pt x="0" y="583360"/>
                </a:cubicBezTo>
                <a:cubicBezTo>
                  <a:pt x="0" y="366977"/>
                  <a:pt x="76189" y="162333"/>
                  <a:pt x="215863" y="0"/>
                </a:cubicBezTo>
                <a:lnTo>
                  <a:pt x="826860" y="61099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65502" y="1957913"/>
            <a:ext cx="1079942" cy="738530"/>
          </a:xfrm>
          <a:custGeom>
            <a:rect b="b" l="l" r="r" t="t"/>
            <a:pathLst>
              <a:path extrusionOk="0" h="793910" w="1160924">
                <a:moveTo>
                  <a:pt x="581280" y="793910"/>
                </a:moveTo>
                <a:lnTo>
                  <a:pt x="0" y="212631"/>
                </a:lnTo>
                <a:cubicBezTo>
                  <a:pt x="161702" y="75037"/>
                  <a:pt x="364823" y="0"/>
                  <a:pt x="579497" y="0"/>
                </a:cubicBezTo>
                <a:cubicBezTo>
                  <a:pt x="795025" y="0"/>
                  <a:pt x="998926" y="75632"/>
                  <a:pt x="1160925" y="214228"/>
                </a:cubicBezTo>
                <a:lnTo>
                  <a:pt x="581280" y="7939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012834" y="2097242"/>
            <a:ext cx="1383483" cy="1383481"/>
          </a:xfrm>
          <a:custGeom>
            <a:rect b="b" l="l" r="r" t="t"/>
            <a:pathLst>
              <a:path extrusionOk="0" h="1487225" w="1487226">
                <a:moveTo>
                  <a:pt x="1487226" y="743613"/>
                </a:moveTo>
                <a:cubicBezTo>
                  <a:pt x="1487226" y="1154299"/>
                  <a:pt x="1154299" y="1487226"/>
                  <a:pt x="743613" y="1487226"/>
                </a:cubicBezTo>
                <a:cubicBezTo>
                  <a:pt x="332927" y="1487226"/>
                  <a:pt x="0" y="1154299"/>
                  <a:pt x="0" y="743613"/>
                </a:cubicBezTo>
                <a:cubicBezTo>
                  <a:pt x="0" y="332927"/>
                  <a:pt x="332927" y="0"/>
                  <a:pt x="743613" y="0"/>
                </a:cubicBezTo>
                <a:cubicBezTo>
                  <a:pt x="1154299" y="0"/>
                  <a:pt x="1487226" y="332927"/>
                  <a:pt x="1487226" y="74361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1093108" y="1848404"/>
            <a:ext cx="1552710" cy="2362283"/>
          </a:xfrm>
          <a:custGeom>
            <a:rect b="b" l="l" r="r" t="t"/>
            <a:pathLst>
              <a:path extrusionOk="0" h="2540089" w="1669581">
                <a:moveTo>
                  <a:pt x="0" y="243760"/>
                </a:moveTo>
                <a:cubicBezTo>
                  <a:pt x="176932" y="91828"/>
                  <a:pt x="406985" y="0"/>
                  <a:pt x="658472" y="0"/>
                </a:cubicBezTo>
                <a:cubicBezTo>
                  <a:pt x="1216906" y="0"/>
                  <a:pt x="1669582" y="452713"/>
                  <a:pt x="1669582" y="1011110"/>
                </a:cubicBezTo>
                <a:cubicBezTo>
                  <a:pt x="1669582" y="1546699"/>
                  <a:pt x="1253161" y="1985036"/>
                  <a:pt x="726451" y="2019992"/>
                </a:cubicBezTo>
                <a:lnTo>
                  <a:pt x="726451" y="2540090"/>
                </a:lnTo>
              </a:path>
            </a:pathLst>
          </a:custGeom>
          <a:noFill/>
          <a:ln cap="flat" cmpd="sng" w="18550">
            <a:solidFill>
              <a:srgbClr val="A7A9A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1588995" y="3715016"/>
            <a:ext cx="58513" cy="20627"/>
          </a:xfrm>
          <a:custGeom>
            <a:rect b="b" l="l" r="r" t="t"/>
            <a:pathLst>
              <a:path extrusionOk="0" h="22174" w="62901">
                <a:moveTo>
                  <a:pt x="53891" y="22175"/>
                </a:moveTo>
                <a:cubicBezTo>
                  <a:pt x="53668" y="22175"/>
                  <a:pt x="53482" y="22175"/>
                  <a:pt x="53260" y="22137"/>
                </a:cubicBezTo>
                <a:cubicBezTo>
                  <a:pt x="38178" y="21097"/>
                  <a:pt x="22947" y="19685"/>
                  <a:pt x="7977" y="17977"/>
                </a:cubicBezTo>
                <a:cubicBezTo>
                  <a:pt x="3036" y="17420"/>
                  <a:pt x="-530" y="12925"/>
                  <a:pt x="65" y="7984"/>
                </a:cubicBezTo>
                <a:cubicBezTo>
                  <a:pt x="622" y="3044"/>
                  <a:pt x="5117" y="-560"/>
                  <a:pt x="10057" y="72"/>
                </a:cubicBezTo>
                <a:cubicBezTo>
                  <a:pt x="24730" y="1744"/>
                  <a:pt x="39701" y="3118"/>
                  <a:pt x="54523" y="4158"/>
                </a:cubicBezTo>
                <a:cubicBezTo>
                  <a:pt x="59500" y="4492"/>
                  <a:pt x="63215" y="8801"/>
                  <a:pt x="62881" y="13779"/>
                </a:cubicBezTo>
                <a:cubicBezTo>
                  <a:pt x="62509" y="18534"/>
                  <a:pt x="58572" y="22175"/>
                  <a:pt x="53891" y="22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756671" y="2269730"/>
            <a:ext cx="763412" cy="1448221"/>
          </a:xfrm>
          <a:custGeom>
            <a:rect b="b" l="l" r="r" t="t"/>
            <a:pathLst>
              <a:path extrusionOk="0" h="1556819" w="820658">
                <a:moveTo>
                  <a:pt x="811667" y="1556819"/>
                </a:moveTo>
                <a:cubicBezTo>
                  <a:pt x="811072" y="1556819"/>
                  <a:pt x="810441" y="1556745"/>
                  <a:pt x="809809" y="1556633"/>
                </a:cubicBezTo>
                <a:cubicBezTo>
                  <a:pt x="779200" y="1550207"/>
                  <a:pt x="748554" y="1542295"/>
                  <a:pt x="718687" y="1533082"/>
                </a:cubicBezTo>
                <a:cubicBezTo>
                  <a:pt x="713932" y="1531596"/>
                  <a:pt x="711258" y="1526581"/>
                  <a:pt x="712744" y="1521827"/>
                </a:cubicBezTo>
                <a:cubicBezTo>
                  <a:pt x="714230" y="1517072"/>
                  <a:pt x="719282" y="1514397"/>
                  <a:pt x="723999" y="1515883"/>
                </a:cubicBezTo>
                <a:cubicBezTo>
                  <a:pt x="753308" y="1524947"/>
                  <a:pt x="783435" y="1532711"/>
                  <a:pt x="813487" y="1539026"/>
                </a:cubicBezTo>
                <a:cubicBezTo>
                  <a:pt x="818353" y="1540029"/>
                  <a:pt x="821474" y="1544821"/>
                  <a:pt x="820471" y="1549687"/>
                </a:cubicBezTo>
                <a:cubicBezTo>
                  <a:pt x="819579" y="1553885"/>
                  <a:pt x="815827" y="1556819"/>
                  <a:pt x="811667" y="1556819"/>
                </a:cubicBezTo>
                <a:close/>
                <a:moveTo>
                  <a:pt x="633620" y="1501841"/>
                </a:moveTo>
                <a:cubicBezTo>
                  <a:pt x="632469" y="1501841"/>
                  <a:pt x="631317" y="1501618"/>
                  <a:pt x="630165" y="1501136"/>
                </a:cubicBezTo>
                <a:cubicBezTo>
                  <a:pt x="601302" y="1489174"/>
                  <a:pt x="572624" y="1475727"/>
                  <a:pt x="544987" y="1461128"/>
                </a:cubicBezTo>
                <a:cubicBezTo>
                  <a:pt x="540566" y="1458825"/>
                  <a:pt x="538895" y="1453364"/>
                  <a:pt x="541235" y="1448944"/>
                </a:cubicBezTo>
                <a:cubicBezTo>
                  <a:pt x="543575" y="1444523"/>
                  <a:pt x="548999" y="1442852"/>
                  <a:pt x="553419" y="1445192"/>
                </a:cubicBezTo>
                <a:cubicBezTo>
                  <a:pt x="580574" y="1459531"/>
                  <a:pt x="608732" y="1472718"/>
                  <a:pt x="637075" y="1484456"/>
                </a:cubicBezTo>
                <a:cubicBezTo>
                  <a:pt x="641681" y="1486351"/>
                  <a:pt x="643873" y="1491626"/>
                  <a:pt x="641941" y="1496232"/>
                </a:cubicBezTo>
                <a:cubicBezTo>
                  <a:pt x="640492" y="1499724"/>
                  <a:pt x="637149" y="1501841"/>
                  <a:pt x="633620" y="1501841"/>
                </a:cubicBezTo>
                <a:close/>
                <a:moveTo>
                  <a:pt x="468761" y="1414917"/>
                </a:moveTo>
                <a:cubicBezTo>
                  <a:pt x="467089" y="1414917"/>
                  <a:pt x="465380" y="1414434"/>
                  <a:pt x="463857" y="1413468"/>
                </a:cubicBezTo>
                <a:cubicBezTo>
                  <a:pt x="437706" y="1396418"/>
                  <a:pt x="412000" y="1377918"/>
                  <a:pt x="387483" y="1358528"/>
                </a:cubicBezTo>
                <a:cubicBezTo>
                  <a:pt x="383582" y="1355444"/>
                  <a:pt x="382914" y="1349761"/>
                  <a:pt x="385997" y="1345860"/>
                </a:cubicBezTo>
                <a:cubicBezTo>
                  <a:pt x="389080" y="1341960"/>
                  <a:pt x="394764" y="1341291"/>
                  <a:pt x="398664" y="1344374"/>
                </a:cubicBezTo>
                <a:cubicBezTo>
                  <a:pt x="422773" y="1363431"/>
                  <a:pt x="447995" y="1381596"/>
                  <a:pt x="473701" y="1398349"/>
                </a:cubicBezTo>
                <a:cubicBezTo>
                  <a:pt x="477862" y="1401061"/>
                  <a:pt x="479051" y="1406633"/>
                  <a:pt x="476339" y="1410831"/>
                </a:cubicBezTo>
                <a:cubicBezTo>
                  <a:pt x="474593" y="1413505"/>
                  <a:pt x="471733" y="1414917"/>
                  <a:pt x="468761" y="1414917"/>
                </a:cubicBezTo>
                <a:close/>
                <a:moveTo>
                  <a:pt x="322698" y="1299278"/>
                </a:moveTo>
                <a:cubicBezTo>
                  <a:pt x="320469" y="1299278"/>
                  <a:pt x="318240" y="1298460"/>
                  <a:pt x="316494" y="1296789"/>
                </a:cubicBezTo>
                <a:cubicBezTo>
                  <a:pt x="293872" y="1275243"/>
                  <a:pt x="271992" y="1252361"/>
                  <a:pt x="251450" y="1228847"/>
                </a:cubicBezTo>
                <a:cubicBezTo>
                  <a:pt x="248181" y="1225095"/>
                  <a:pt x="248552" y="1219411"/>
                  <a:pt x="252304" y="1216142"/>
                </a:cubicBezTo>
                <a:cubicBezTo>
                  <a:pt x="256056" y="1212873"/>
                  <a:pt x="261739" y="1213245"/>
                  <a:pt x="265008" y="1216997"/>
                </a:cubicBezTo>
                <a:cubicBezTo>
                  <a:pt x="285179" y="1240139"/>
                  <a:pt x="306687" y="1262576"/>
                  <a:pt x="328939" y="1283750"/>
                </a:cubicBezTo>
                <a:cubicBezTo>
                  <a:pt x="332542" y="1287168"/>
                  <a:pt x="332691" y="1292888"/>
                  <a:pt x="329236" y="1296492"/>
                </a:cubicBezTo>
                <a:cubicBezTo>
                  <a:pt x="327453" y="1298349"/>
                  <a:pt x="325075" y="1299278"/>
                  <a:pt x="322698" y="1299278"/>
                </a:cubicBezTo>
                <a:close/>
                <a:moveTo>
                  <a:pt x="200149" y="1158973"/>
                </a:moveTo>
                <a:cubicBezTo>
                  <a:pt x="197363" y="1158973"/>
                  <a:pt x="194614" y="1157672"/>
                  <a:pt x="192831" y="1155258"/>
                </a:cubicBezTo>
                <a:cubicBezTo>
                  <a:pt x="174518" y="1129924"/>
                  <a:pt x="157170" y="1103438"/>
                  <a:pt x="141271" y="1076580"/>
                </a:cubicBezTo>
                <a:cubicBezTo>
                  <a:pt x="138745" y="1072308"/>
                  <a:pt x="140156" y="1066773"/>
                  <a:pt x="144428" y="1064247"/>
                </a:cubicBezTo>
                <a:cubicBezTo>
                  <a:pt x="148700" y="1061721"/>
                  <a:pt x="154235" y="1063133"/>
                  <a:pt x="156761" y="1067405"/>
                </a:cubicBezTo>
                <a:cubicBezTo>
                  <a:pt x="172363" y="1093816"/>
                  <a:pt x="189414" y="1119819"/>
                  <a:pt x="207393" y="1144708"/>
                </a:cubicBezTo>
                <a:cubicBezTo>
                  <a:pt x="210290" y="1148757"/>
                  <a:pt x="209399" y="1154366"/>
                  <a:pt x="205387" y="1157301"/>
                </a:cubicBezTo>
                <a:cubicBezTo>
                  <a:pt x="203827" y="1158415"/>
                  <a:pt x="202007" y="1158973"/>
                  <a:pt x="200149" y="1158973"/>
                </a:cubicBezTo>
                <a:close/>
                <a:moveTo>
                  <a:pt x="105387" y="998608"/>
                </a:moveTo>
                <a:cubicBezTo>
                  <a:pt x="102006" y="998608"/>
                  <a:pt x="98774" y="996714"/>
                  <a:pt x="97251" y="993445"/>
                </a:cubicBezTo>
                <a:cubicBezTo>
                  <a:pt x="83916" y="965176"/>
                  <a:pt x="71731" y="935978"/>
                  <a:pt x="61070" y="906632"/>
                </a:cubicBezTo>
                <a:cubicBezTo>
                  <a:pt x="59361" y="901951"/>
                  <a:pt x="61776" y="896788"/>
                  <a:pt x="66456" y="895079"/>
                </a:cubicBezTo>
                <a:cubicBezTo>
                  <a:pt x="71137" y="893370"/>
                  <a:pt x="76300" y="895785"/>
                  <a:pt x="78009" y="900465"/>
                </a:cubicBezTo>
                <a:cubicBezTo>
                  <a:pt x="88485" y="929291"/>
                  <a:pt x="100446" y="957969"/>
                  <a:pt x="113559" y="985718"/>
                </a:cubicBezTo>
                <a:cubicBezTo>
                  <a:pt x="115676" y="990213"/>
                  <a:pt x="113745" y="995599"/>
                  <a:pt x="109250" y="997717"/>
                </a:cubicBezTo>
                <a:cubicBezTo>
                  <a:pt x="107987" y="998348"/>
                  <a:pt x="106687" y="998608"/>
                  <a:pt x="105387" y="998608"/>
                </a:cubicBezTo>
                <a:close/>
                <a:moveTo>
                  <a:pt x="41791" y="823533"/>
                </a:moveTo>
                <a:cubicBezTo>
                  <a:pt x="37779" y="823533"/>
                  <a:pt x="34138" y="820859"/>
                  <a:pt x="33061" y="816810"/>
                </a:cubicBezTo>
                <a:cubicBezTo>
                  <a:pt x="25149" y="786609"/>
                  <a:pt x="18611" y="755628"/>
                  <a:pt x="13522" y="724796"/>
                </a:cubicBezTo>
                <a:cubicBezTo>
                  <a:pt x="12704" y="719892"/>
                  <a:pt x="16048" y="715249"/>
                  <a:pt x="20951" y="714432"/>
                </a:cubicBezTo>
                <a:cubicBezTo>
                  <a:pt x="25892" y="713615"/>
                  <a:pt x="30498" y="716958"/>
                  <a:pt x="31315" y="721861"/>
                </a:cubicBezTo>
                <a:cubicBezTo>
                  <a:pt x="36293" y="752173"/>
                  <a:pt x="42756" y="782560"/>
                  <a:pt x="50483" y="812240"/>
                </a:cubicBezTo>
                <a:cubicBezTo>
                  <a:pt x="51746" y="817070"/>
                  <a:pt x="48849" y="821973"/>
                  <a:pt x="44057" y="823236"/>
                </a:cubicBezTo>
                <a:cubicBezTo>
                  <a:pt x="43314" y="823459"/>
                  <a:pt x="42534" y="823533"/>
                  <a:pt x="41791" y="823533"/>
                </a:cubicBezTo>
                <a:close/>
                <a:moveTo>
                  <a:pt x="11553" y="639729"/>
                </a:moveTo>
                <a:cubicBezTo>
                  <a:pt x="6872" y="639729"/>
                  <a:pt x="2897" y="636088"/>
                  <a:pt x="2563" y="631371"/>
                </a:cubicBezTo>
                <a:cubicBezTo>
                  <a:pt x="854" y="607188"/>
                  <a:pt x="0" y="582559"/>
                  <a:pt x="0" y="558191"/>
                </a:cubicBezTo>
                <a:cubicBezTo>
                  <a:pt x="0" y="551207"/>
                  <a:pt x="74" y="544223"/>
                  <a:pt x="223" y="537277"/>
                </a:cubicBezTo>
                <a:cubicBezTo>
                  <a:pt x="334" y="532299"/>
                  <a:pt x="4532" y="528324"/>
                  <a:pt x="9398" y="528436"/>
                </a:cubicBezTo>
                <a:cubicBezTo>
                  <a:pt x="14376" y="528547"/>
                  <a:pt x="18314" y="532633"/>
                  <a:pt x="18239" y="537611"/>
                </a:cubicBezTo>
                <a:cubicBezTo>
                  <a:pt x="18091" y="544446"/>
                  <a:pt x="18016" y="551318"/>
                  <a:pt x="18016" y="558191"/>
                </a:cubicBezTo>
                <a:cubicBezTo>
                  <a:pt x="18016" y="582113"/>
                  <a:pt x="18871" y="606296"/>
                  <a:pt x="20542" y="630071"/>
                </a:cubicBezTo>
                <a:cubicBezTo>
                  <a:pt x="20877" y="635048"/>
                  <a:pt x="17162" y="639357"/>
                  <a:pt x="12184" y="639692"/>
                </a:cubicBezTo>
                <a:cubicBezTo>
                  <a:pt x="11999" y="639729"/>
                  <a:pt x="11776" y="639729"/>
                  <a:pt x="11553" y="639729"/>
                </a:cubicBezTo>
                <a:close/>
                <a:moveTo>
                  <a:pt x="15342" y="453361"/>
                </a:moveTo>
                <a:cubicBezTo>
                  <a:pt x="15007" y="453361"/>
                  <a:pt x="14673" y="453361"/>
                  <a:pt x="14339" y="453287"/>
                </a:cubicBezTo>
                <a:cubicBezTo>
                  <a:pt x="9398" y="452730"/>
                  <a:pt x="5832" y="448272"/>
                  <a:pt x="6389" y="443331"/>
                </a:cubicBezTo>
                <a:cubicBezTo>
                  <a:pt x="9881" y="412239"/>
                  <a:pt x="14859" y="380961"/>
                  <a:pt x="21174" y="350426"/>
                </a:cubicBezTo>
                <a:cubicBezTo>
                  <a:pt x="22177" y="345560"/>
                  <a:pt x="26969" y="342440"/>
                  <a:pt x="31835" y="343443"/>
                </a:cubicBezTo>
                <a:cubicBezTo>
                  <a:pt x="36701" y="344446"/>
                  <a:pt x="39859" y="349238"/>
                  <a:pt x="38819" y="354104"/>
                </a:cubicBezTo>
                <a:cubicBezTo>
                  <a:pt x="32615" y="384119"/>
                  <a:pt x="27712" y="414840"/>
                  <a:pt x="24294" y="445412"/>
                </a:cubicBezTo>
                <a:cubicBezTo>
                  <a:pt x="23774" y="449981"/>
                  <a:pt x="19874" y="453361"/>
                  <a:pt x="15342" y="453361"/>
                </a:cubicBezTo>
                <a:close/>
                <a:moveTo>
                  <a:pt x="53121" y="270894"/>
                </a:moveTo>
                <a:cubicBezTo>
                  <a:pt x="52229" y="270894"/>
                  <a:pt x="51375" y="270783"/>
                  <a:pt x="50483" y="270485"/>
                </a:cubicBezTo>
                <a:cubicBezTo>
                  <a:pt x="45728" y="269037"/>
                  <a:pt x="43054" y="263985"/>
                  <a:pt x="44502" y="259230"/>
                </a:cubicBezTo>
                <a:cubicBezTo>
                  <a:pt x="53641" y="229363"/>
                  <a:pt x="64302" y="199534"/>
                  <a:pt x="76189" y="170597"/>
                </a:cubicBezTo>
                <a:cubicBezTo>
                  <a:pt x="78083" y="165990"/>
                  <a:pt x="83358" y="163799"/>
                  <a:pt x="87965" y="165693"/>
                </a:cubicBezTo>
                <a:cubicBezTo>
                  <a:pt x="92571" y="167588"/>
                  <a:pt x="94763" y="172863"/>
                  <a:pt x="92868" y="177469"/>
                </a:cubicBezTo>
                <a:cubicBezTo>
                  <a:pt x="81204" y="205886"/>
                  <a:pt x="70728" y="235158"/>
                  <a:pt x="61739" y="264505"/>
                </a:cubicBezTo>
                <a:cubicBezTo>
                  <a:pt x="60550" y="268405"/>
                  <a:pt x="56984" y="270894"/>
                  <a:pt x="53121" y="270894"/>
                </a:cubicBezTo>
                <a:close/>
                <a:moveTo>
                  <a:pt x="123960" y="98531"/>
                </a:moveTo>
                <a:cubicBezTo>
                  <a:pt x="122549" y="98531"/>
                  <a:pt x="121137" y="98197"/>
                  <a:pt x="119800" y="97491"/>
                </a:cubicBezTo>
                <a:cubicBezTo>
                  <a:pt x="115379" y="95188"/>
                  <a:pt x="113708" y="89727"/>
                  <a:pt x="116011" y="85344"/>
                </a:cubicBezTo>
                <a:cubicBezTo>
                  <a:pt x="130498" y="57669"/>
                  <a:pt x="146471" y="30329"/>
                  <a:pt x="163485" y="4103"/>
                </a:cubicBezTo>
                <a:cubicBezTo>
                  <a:pt x="166197" y="-58"/>
                  <a:pt x="171769" y="-1246"/>
                  <a:pt x="175966" y="1428"/>
                </a:cubicBezTo>
                <a:cubicBezTo>
                  <a:pt x="180127" y="4140"/>
                  <a:pt x="181316" y="9712"/>
                  <a:pt x="178641" y="13872"/>
                </a:cubicBezTo>
                <a:cubicBezTo>
                  <a:pt x="161925" y="39653"/>
                  <a:pt x="146249" y="66510"/>
                  <a:pt x="131984" y="93665"/>
                </a:cubicBezTo>
                <a:cubicBezTo>
                  <a:pt x="130350" y="96785"/>
                  <a:pt x="127192" y="98531"/>
                  <a:pt x="123960" y="98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958057" y="2166582"/>
            <a:ext cx="43410" cy="49117"/>
          </a:xfrm>
          <a:custGeom>
            <a:rect b="b" l="l" r="r" t="t"/>
            <a:pathLst>
              <a:path extrusionOk="0" h="52800" w="46665">
                <a:moveTo>
                  <a:pt x="8996" y="52801"/>
                </a:moveTo>
                <a:cubicBezTo>
                  <a:pt x="7027" y="52801"/>
                  <a:pt x="5058" y="52169"/>
                  <a:pt x="3424" y="50869"/>
                </a:cubicBezTo>
                <a:cubicBezTo>
                  <a:pt x="-477" y="47786"/>
                  <a:pt x="-1145" y="42139"/>
                  <a:pt x="1938" y="38202"/>
                </a:cubicBezTo>
                <a:cubicBezTo>
                  <a:pt x="11262" y="26352"/>
                  <a:pt x="20995" y="14576"/>
                  <a:pt x="30839" y="3135"/>
                </a:cubicBezTo>
                <a:cubicBezTo>
                  <a:pt x="34070" y="-654"/>
                  <a:pt x="39791" y="-1063"/>
                  <a:pt x="43543" y="2206"/>
                </a:cubicBezTo>
                <a:cubicBezTo>
                  <a:pt x="47295" y="5438"/>
                  <a:pt x="47741" y="11159"/>
                  <a:pt x="44472" y="14910"/>
                </a:cubicBezTo>
                <a:cubicBezTo>
                  <a:pt x="34776" y="26129"/>
                  <a:pt x="25229" y="37719"/>
                  <a:pt x="16054" y="49346"/>
                </a:cubicBezTo>
                <a:cubicBezTo>
                  <a:pt x="14271" y="51649"/>
                  <a:pt x="11633" y="52801"/>
                  <a:pt x="8996" y="52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7"/>
          <p:cNvSpPr/>
          <p:nvPr/>
        </p:nvSpPr>
        <p:spPr>
          <a:xfrm rot="-4846898">
            <a:off x="1660978" y="4093144"/>
            <a:ext cx="215909" cy="215909"/>
          </a:xfrm>
          <a:custGeom>
            <a:rect b="b" l="l" r="r" t="t"/>
            <a:pathLst>
              <a:path extrusionOk="0" h="232099" w="232099">
                <a:moveTo>
                  <a:pt x="232099" y="116050"/>
                </a:moveTo>
                <a:cubicBezTo>
                  <a:pt x="232099" y="180142"/>
                  <a:pt x="180142" y="232099"/>
                  <a:pt x="116050" y="232099"/>
                </a:cubicBezTo>
                <a:cubicBezTo>
                  <a:pt x="51957" y="232099"/>
                  <a:pt x="0" y="180142"/>
                  <a:pt x="0" y="116050"/>
                </a:cubicBezTo>
                <a:cubicBezTo>
                  <a:pt x="0" y="51957"/>
                  <a:pt x="51957" y="0"/>
                  <a:pt x="116050" y="0"/>
                </a:cubicBezTo>
                <a:cubicBezTo>
                  <a:pt x="180142" y="0"/>
                  <a:pt x="232099" y="51957"/>
                  <a:pt x="232099" y="116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3359287" y="2857094"/>
            <a:ext cx="1370559" cy="767521"/>
          </a:xfrm>
          <a:custGeom>
            <a:rect b="b" l="l" r="r" t="t"/>
            <a:pathLst>
              <a:path extrusionOk="0" h="825076" w="1473333">
                <a:moveTo>
                  <a:pt x="612000" y="0"/>
                </a:moveTo>
                <a:lnTo>
                  <a:pt x="1473333" y="0"/>
                </a:lnTo>
                <a:cubicBezTo>
                  <a:pt x="1456803" y="212594"/>
                  <a:pt x="1366089" y="410217"/>
                  <a:pt x="1213674" y="562632"/>
                </a:cubicBezTo>
                <a:cubicBezTo>
                  <a:pt x="1044431" y="731875"/>
                  <a:pt x="819431" y="825077"/>
                  <a:pt x="580091" y="825077"/>
                </a:cubicBezTo>
                <a:cubicBezTo>
                  <a:pt x="365157" y="825077"/>
                  <a:pt x="161813" y="749891"/>
                  <a:pt x="0" y="612000"/>
                </a:cubicBezTo>
                <a:lnTo>
                  <a:pt x="61200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3065389" y="1959952"/>
            <a:ext cx="769837" cy="1373288"/>
          </a:xfrm>
          <a:custGeom>
            <a:rect b="b" l="l" r="r" t="t"/>
            <a:pathLst>
              <a:path extrusionOk="0" h="1476267" w="827565">
                <a:moveTo>
                  <a:pt x="827566" y="864081"/>
                </a:moveTo>
                <a:lnTo>
                  <a:pt x="215380" y="1476268"/>
                </a:lnTo>
                <a:cubicBezTo>
                  <a:pt x="76003" y="1314009"/>
                  <a:pt x="0" y="1109587"/>
                  <a:pt x="0" y="893465"/>
                </a:cubicBezTo>
                <a:cubicBezTo>
                  <a:pt x="0" y="654125"/>
                  <a:pt x="93202" y="429125"/>
                  <a:pt x="262445" y="259882"/>
                </a:cubicBezTo>
                <a:cubicBezTo>
                  <a:pt x="415455" y="106873"/>
                  <a:pt x="614044" y="16048"/>
                  <a:pt x="827566" y="0"/>
                </a:cubicBezTo>
                <a:lnTo>
                  <a:pt x="827566" y="86408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3967266" y="1960366"/>
            <a:ext cx="762581" cy="764722"/>
          </a:xfrm>
          <a:custGeom>
            <a:rect b="b" l="l" r="r" t="t"/>
            <a:pathLst>
              <a:path extrusionOk="0" h="822067" w="819765">
                <a:moveTo>
                  <a:pt x="0" y="822068"/>
                </a:moveTo>
                <a:lnTo>
                  <a:pt x="0" y="0"/>
                </a:lnTo>
                <a:cubicBezTo>
                  <a:pt x="211628" y="17051"/>
                  <a:pt x="408322" y="107653"/>
                  <a:pt x="560106" y="259436"/>
                </a:cubicBezTo>
                <a:cubicBezTo>
                  <a:pt x="712521" y="411851"/>
                  <a:pt x="803197" y="609474"/>
                  <a:pt x="819765" y="822068"/>
                </a:cubicBezTo>
                <a:lnTo>
                  <a:pt x="0" y="8220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3208036" y="2097242"/>
            <a:ext cx="1383483" cy="1383481"/>
          </a:xfrm>
          <a:custGeom>
            <a:rect b="b" l="l" r="r" t="t"/>
            <a:pathLst>
              <a:path extrusionOk="0" h="1487225" w="1487226">
                <a:moveTo>
                  <a:pt x="1487226" y="743613"/>
                </a:moveTo>
                <a:cubicBezTo>
                  <a:pt x="1487226" y="1154299"/>
                  <a:pt x="1154299" y="1487226"/>
                  <a:pt x="743613" y="1487226"/>
                </a:cubicBezTo>
                <a:cubicBezTo>
                  <a:pt x="332927" y="1487226"/>
                  <a:pt x="0" y="1154299"/>
                  <a:pt x="0" y="743613"/>
                </a:cubicBezTo>
                <a:cubicBezTo>
                  <a:pt x="0" y="332927"/>
                  <a:pt x="332927" y="0"/>
                  <a:pt x="743613" y="0"/>
                </a:cubicBezTo>
                <a:cubicBezTo>
                  <a:pt x="1154299" y="0"/>
                  <a:pt x="1487226" y="332927"/>
                  <a:pt x="1487226" y="74361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3282850" y="1840008"/>
            <a:ext cx="1566974" cy="2371299"/>
          </a:xfrm>
          <a:custGeom>
            <a:rect b="b" l="l" r="r" t="t"/>
            <a:pathLst>
              <a:path extrusionOk="0" h="2549116" w="1684477">
                <a:moveTo>
                  <a:pt x="741310" y="2549116"/>
                </a:moveTo>
                <a:lnTo>
                  <a:pt x="723294" y="2549116"/>
                </a:lnTo>
                <a:lnTo>
                  <a:pt x="723294" y="2020586"/>
                </a:lnTo>
                <a:lnTo>
                  <a:pt x="731726" y="2020029"/>
                </a:lnTo>
                <a:cubicBezTo>
                  <a:pt x="1255873" y="1985222"/>
                  <a:pt x="1666462" y="1546030"/>
                  <a:pt x="1666462" y="1020137"/>
                </a:cubicBezTo>
                <a:cubicBezTo>
                  <a:pt x="1666462" y="467572"/>
                  <a:pt x="1216906" y="18016"/>
                  <a:pt x="664341" y="18016"/>
                </a:cubicBezTo>
                <a:cubicBezTo>
                  <a:pt x="424890" y="18016"/>
                  <a:pt x="193129" y="103826"/>
                  <a:pt x="11739" y="259622"/>
                </a:cubicBezTo>
                <a:lnTo>
                  <a:pt x="0" y="245952"/>
                </a:lnTo>
                <a:cubicBezTo>
                  <a:pt x="184659" y="87333"/>
                  <a:pt x="420581" y="0"/>
                  <a:pt x="664341" y="0"/>
                </a:cubicBezTo>
                <a:cubicBezTo>
                  <a:pt x="936816" y="0"/>
                  <a:pt x="1193020" y="106130"/>
                  <a:pt x="1385703" y="298775"/>
                </a:cubicBezTo>
                <a:cubicBezTo>
                  <a:pt x="1578385" y="491458"/>
                  <a:pt x="1684478" y="747625"/>
                  <a:pt x="1684478" y="1020137"/>
                </a:cubicBezTo>
                <a:cubicBezTo>
                  <a:pt x="1684478" y="1280687"/>
                  <a:pt x="1586298" y="1528682"/>
                  <a:pt x="1407991" y="1718467"/>
                </a:cubicBezTo>
                <a:cubicBezTo>
                  <a:pt x="1232434" y="1905355"/>
                  <a:pt x="995991" y="2018394"/>
                  <a:pt x="741347" y="2037413"/>
                </a:cubicBezTo>
                <a:lnTo>
                  <a:pt x="741347" y="2549116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3784163" y="3715022"/>
            <a:ext cx="58513" cy="20621"/>
          </a:xfrm>
          <a:custGeom>
            <a:rect b="b" l="l" r="r" t="t"/>
            <a:pathLst>
              <a:path extrusionOk="0" h="22167" w="62901">
                <a:moveTo>
                  <a:pt x="53891" y="22167"/>
                </a:moveTo>
                <a:cubicBezTo>
                  <a:pt x="53668" y="22167"/>
                  <a:pt x="53482" y="22167"/>
                  <a:pt x="53260" y="22130"/>
                </a:cubicBezTo>
                <a:cubicBezTo>
                  <a:pt x="38252" y="21090"/>
                  <a:pt x="23022" y="19678"/>
                  <a:pt x="7977" y="17970"/>
                </a:cubicBezTo>
                <a:cubicBezTo>
                  <a:pt x="3036" y="17412"/>
                  <a:pt x="-530" y="12955"/>
                  <a:pt x="65" y="7977"/>
                </a:cubicBezTo>
                <a:cubicBezTo>
                  <a:pt x="622" y="3036"/>
                  <a:pt x="5080" y="-530"/>
                  <a:pt x="10057" y="65"/>
                </a:cubicBezTo>
                <a:cubicBezTo>
                  <a:pt x="24805" y="1736"/>
                  <a:pt x="39775" y="3148"/>
                  <a:pt x="54522" y="4151"/>
                </a:cubicBezTo>
                <a:cubicBezTo>
                  <a:pt x="59500" y="4485"/>
                  <a:pt x="63215" y="8794"/>
                  <a:pt x="62881" y="13772"/>
                </a:cubicBezTo>
                <a:cubicBezTo>
                  <a:pt x="62546" y="18527"/>
                  <a:pt x="58572" y="22167"/>
                  <a:pt x="53891" y="22167"/>
                </a:cubicBezTo>
                <a:close/>
              </a:path>
            </a:pathLst>
          </a:custGeom>
          <a:solidFill>
            <a:srgbClr val="1A2E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2951839" y="2269730"/>
            <a:ext cx="763412" cy="1448221"/>
          </a:xfrm>
          <a:custGeom>
            <a:rect b="b" l="l" r="r" t="t"/>
            <a:pathLst>
              <a:path extrusionOk="0" h="1556819" w="820658">
                <a:moveTo>
                  <a:pt x="811667" y="1556819"/>
                </a:moveTo>
                <a:cubicBezTo>
                  <a:pt x="811073" y="1556819"/>
                  <a:pt x="810441" y="1556745"/>
                  <a:pt x="809809" y="1556633"/>
                </a:cubicBezTo>
                <a:cubicBezTo>
                  <a:pt x="779200" y="1550207"/>
                  <a:pt x="748554" y="1542295"/>
                  <a:pt x="718687" y="1533082"/>
                </a:cubicBezTo>
                <a:cubicBezTo>
                  <a:pt x="713932" y="1531596"/>
                  <a:pt x="711258" y="1526581"/>
                  <a:pt x="712744" y="1521827"/>
                </a:cubicBezTo>
                <a:cubicBezTo>
                  <a:pt x="714230" y="1517072"/>
                  <a:pt x="719282" y="1514397"/>
                  <a:pt x="723999" y="1515883"/>
                </a:cubicBezTo>
                <a:cubicBezTo>
                  <a:pt x="753308" y="1524947"/>
                  <a:pt x="783435" y="1532711"/>
                  <a:pt x="813487" y="1539026"/>
                </a:cubicBezTo>
                <a:cubicBezTo>
                  <a:pt x="818353" y="1540066"/>
                  <a:pt x="821474" y="1544821"/>
                  <a:pt x="820471" y="1549687"/>
                </a:cubicBezTo>
                <a:cubicBezTo>
                  <a:pt x="819579" y="1553922"/>
                  <a:pt x="815827" y="1556819"/>
                  <a:pt x="811667" y="1556819"/>
                </a:cubicBezTo>
                <a:close/>
                <a:moveTo>
                  <a:pt x="633620" y="1501841"/>
                </a:moveTo>
                <a:cubicBezTo>
                  <a:pt x="632469" y="1501841"/>
                  <a:pt x="631317" y="1501618"/>
                  <a:pt x="630166" y="1501136"/>
                </a:cubicBezTo>
                <a:cubicBezTo>
                  <a:pt x="601302" y="1489174"/>
                  <a:pt x="572625" y="1475727"/>
                  <a:pt x="544987" y="1461128"/>
                </a:cubicBezTo>
                <a:cubicBezTo>
                  <a:pt x="540566" y="1458825"/>
                  <a:pt x="538895" y="1453364"/>
                  <a:pt x="541235" y="1448944"/>
                </a:cubicBezTo>
                <a:cubicBezTo>
                  <a:pt x="543575" y="1444523"/>
                  <a:pt x="548999" y="1442852"/>
                  <a:pt x="553419" y="1445192"/>
                </a:cubicBezTo>
                <a:cubicBezTo>
                  <a:pt x="580574" y="1459531"/>
                  <a:pt x="608732" y="1472718"/>
                  <a:pt x="637075" y="1484456"/>
                </a:cubicBezTo>
                <a:cubicBezTo>
                  <a:pt x="641681" y="1486351"/>
                  <a:pt x="643873" y="1491626"/>
                  <a:pt x="641941" y="1496232"/>
                </a:cubicBezTo>
                <a:cubicBezTo>
                  <a:pt x="640492" y="1499724"/>
                  <a:pt x="637149" y="1501841"/>
                  <a:pt x="633620" y="1501841"/>
                </a:cubicBezTo>
                <a:close/>
                <a:moveTo>
                  <a:pt x="468798" y="1414917"/>
                </a:moveTo>
                <a:cubicBezTo>
                  <a:pt x="467126" y="1414917"/>
                  <a:pt x="465417" y="1414434"/>
                  <a:pt x="463895" y="1413468"/>
                </a:cubicBezTo>
                <a:cubicBezTo>
                  <a:pt x="437743" y="1396418"/>
                  <a:pt x="412037" y="1377918"/>
                  <a:pt x="387520" y="1358528"/>
                </a:cubicBezTo>
                <a:cubicBezTo>
                  <a:pt x="383619" y="1355444"/>
                  <a:pt x="382951" y="1349761"/>
                  <a:pt x="386034" y="1345860"/>
                </a:cubicBezTo>
                <a:cubicBezTo>
                  <a:pt x="389117" y="1341960"/>
                  <a:pt x="394801" y="1341291"/>
                  <a:pt x="398701" y="1344374"/>
                </a:cubicBezTo>
                <a:cubicBezTo>
                  <a:pt x="422810" y="1363431"/>
                  <a:pt x="448033" y="1381596"/>
                  <a:pt x="473739" y="1398349"/>
                </a:cubicBezTo>
                <a:cubicBezTo>
                  <a:pt x="477899" y="1401061"/>
                  <a:pt x="479088" y="1406633"/>
                  <a:pt x="476376" y="1410831"/>
                </a:cubicBezTo>
                <a:cubicBezTo>
                  <a:pt x="474630" y="1413468"/>
                  <a:pt x="471733" y="1414917"/>
                  <a:pt x="468798" y="1414917"/>
                </a:cubicBezTo>
                <a:close/>
                <a:moveTo>
                  <a:pt x="322698" y="1299315"/>
                </a:moveTo>
                <a:cubicBezTo>
                  <a:pt x="320469" y="1299315"/>
                  <a:pt x="318240" y="1298498"/>
                  <a:pt x="316494" y="1296826"/>
                </a:cubicBezTo>
                <a:cubicBezTo>
                  <a:pt x="293872" y="1275281"/>
                  <a:pt x="271992" y="1252398"/>
                  <a:pt x="251450" y="1228884"/>
                </a:cubicBezTo>
                <a:cubicBezTo>
                  <a:pt x="248181" y="1225132"/>
                  <a:pt x="248552" y="1219448"/>
                  <a:pt x="252304" y="1216179"/>
                </a:cubicBezTo>
                <a:cubicBezTo>
                  <a:pt x="256056" y="1212910"/>
                  <a:pt x="261739" y="1213282"/>
                  <a:pt x="265008" y="1217034"/>
                </a:cubicBezTo>
                <a:cubicBezTo>
                  <a:pt x="285179" y="1240176"/>
                  <a:pt x="306687" y="1262613"/>
                  <a:pt x="328939" y="1283787"/>
                </a:cubicBezTo>
                <a:cubicBezTo>
                  <a:pt x="332542" y="1287205"/>
                  <a:pt x="332691" y="1292926"/>
                  <a:pt x="329236" y="1296529"/>
                </a:cubicBezTo>
                <a:cubicBezTo>
                  <a:pt x="327453" y="1298349"/>
                  <a:pt x="325075" y="1299315"/>
                  <a:pt x="322698" y="1299315"/>
                </a:cubicBezTo>
                <a:close/>
                <a:moveTo>
                  <a:pt x="200186" y="1158973"/>
                </a:moveTo>
                <a:cubicBezTo>
                  <a:pt x="197400" y="1158973"/>
                  <a:pt x="194652" y="1157672"/>
                  <a:pt x="192868" y="1155258"/>
                </a:cubicBezTo>
                <a:cubicBezTo>
                  <a:pt x="174555" y="1129924"/>
                  <a:pt x="157207" y="1103438"/>
                  <a:pt x="141308" y="1076580"/>
                </a:cubicBezTo>
                <a:cubicBezTo>
                  <a:pt x="138782" y="1072308"/>
                  <a:pt x="140194" y="1066773"/>
                  <a:pt x="144466" y="1064247"/>
                </a:cubicBezTo>
                <a:cubicBezTo>
                  <a:pt x="148737" y="1061721"/>
                  <a:pt x="154273" y="1063133"/>
                  <a:pt x="156799" y="1067405"/>
                </a:cubicBezTo>
                <a:cubicBezTo>
                  <a:pt x="172400" y="1093816"/>
                  <a:pt x="189451" y="1119819"/>
                  <a:pt x="207430" y="1144708"/>
                </a:cubicBezTo>
                <a:cubicBezTo>
                  <a:pt x="210328" y="1148757"/>
                  <a:pt x="209436" y="1154366"/>
                  <a:pt x="205424" y="1157301"/>
                </a:cubicBezTo>
                <a:cubicBezTo>
                  <a:pt x="203864" y="1158415"/>
                  <a:pt x="202007" y="1158973"/>
                  <a:pt x="200186" y="1158973"/>
                </a:cubicBezTo>
                <a:close/>
                <a:moveTo>
                  <a:pt x="105424" y="998608"/>
                </a:moveTo>
                <a:cubicBezTo>
                  <a:pt x="102043" y="998608"/>
                  <a:pt x="98812" y="996714"/>
                  <a:pt x="97289" y="993445"/>
                </a:cubicBezTo>
                <a:cubicBezTo>
                  <a:pt x="83953" y="965176"/>
                  <a:pt x="71768" y="935978"/>
                  <a:pt x="61107" y="906632"/>
                </a:cubicBezTo>
                <a:cubicBezTo>
                  <a:pt x="59398" y="901951"/>
                  <a:pt x="61813" y="896788"/>
                  <a:pt x="66494" y="895079"/>
                </a:cubicBezTo>
                <a:cubicBezTo>
                  <a:pt x="71174" y="893370"/>
                  <a:pt x="76337" y="895785"/>
                  <a:pt x="78046" y="900465"/>
                </a:cubicBezTo>
                <a:cubicBezTo>
                  <a:pt x="88522" y="929291"/>
                  <a:pt x="100483" y="957969"/>
                  <a:pt x="113596" y="985718"/>
                </a:cubicBezTo>
                <a:cubicBezTo>
                  <a:pt x="115714" y="990213"/>
                  <a:pt x="113782" y="995599"/>
                  <a:pt x="109287" y="997717"/>
                </a:cubicBezTo>
                <a:cubicBezTo>
                  <a:pt x="108024" y="998311"/>
                  <a:pt x="106687" y="998608"/>
                  <a:pt x="105424" y="998608"/>
                </a:cubicBezTo>
                <a:close/>
                <a:moveTo>
                  <a:pt x="41791" y="823533"/>
                </a:moveTo>
                <a:cubicBezTo>
                  <a:pt x="37779" y="823533"/>
                  <a:pt x="34138" y="820859"/>
                  <a:pt x="33061" y="816810"/>
                </a:cubicBezTo>
                <a:cubicBezTo>
                  <a:pt x="25149" y="786609"/>
                  <a:pt x="18611" y="755628"/>
                  <a:pt x="13522" y="724796"/>
                </a:cubicBezTo>
                <a:cubicBezTo>
                  <a:pt x="12704" y="719892"/>
                  <a:pt x="16048" y="715249"/>
                  <a:pt x="20951" y="714432"/>
                </a:cubicBezTo>
                <a:cubicBezTo>
                  <a:pt x="25892" y="713652"/>
                  <a:pt x="30498" y="716958"/>
                  <a:pt x="31315" y="721861"/>
                </a:cubicBezTo>
                <a:cubicBezTo>
                  <a:pt x="36293" y="752173"/>
                  <a:pt x="42756" y="782560"/>
                  <a:pt x="50483" y="812240"/>
                </a:cubicBezTo>
                <a:cubicBezTo>
                  <a:pt x="51746" y="817070"/>
                  <a:pt x="48849" y="821973"/>
                  <a:pt x="44057" y="823236"/>
                </a:cubicBezTo>
                <a:cubicBezTo>
                  <a:pt x="43314" y="823459"/>
                  <a:pt x="42534" y="823533"/>
                  <a:pt x="41791" y="823533"/>
                </a:cubicBezTo>
                <a:close/>
                <a:moveTo>
                  <a:pt x="11590" y="639729"/>
                </a:moveTo>
                <a:cubicBezTo>
                  <a:pt x="6909" y="639729"/>
                  <a:pt x="2935" y="636088"/>
                  <a:pt x="2600" y="631371"/>
                </a:cubicBezTo>
                <a:cubicBezTo>
                  <a:pt x="891" y="607188"/>
                  <a:pt x="0" y="582596"/>
                  <a:pt x="0" y="558228"/>
                </a:cubicBezTo>
                <a:cubicBezTo>
                  <a:pt x="0" y="551244"/>
                  <a:pt x="74" y="544260"/>
                  <a:pt x="223" y="537277"/>
                </a:cubicBezTo>
                <a:cubicBezTo>
                  <a:pt x="334" y="532299"/>
                  <a:pt x="4458" y="528324"/>
                  <a:pt x="9398" y="528436"/>
                </a:cubicBezTo>
                <a:cubicBezTo>
                  <a:pt x="14376" y="528547"/>
                  <a:pt x="18314" y="532633"/>
                  <a:pt x="18239" y="537611"/>
                </a:cubicBezTo>
                <a:cubicBezTo>
                  <a:pt x="18091" y="544446"/>
                  <a:pt x="18016" y="551318"/>
                  <a:pt x="18016" y="558191"/>
                </a:cubicBezTo>
                <a:cubicBezTo>
                  <a:pt x="18016" y="582113"/>
                  <a:pt x="18871" y="606296"/>
                  <a:pt x="20543" y="630071"/>
                </a:cubicBezTo>
                <a:cubicBezTo>
                  <a:pt x="20877" y="635048"/>
                  <a:pt x="17162" y="639357"/>
                  <a:pt x="12184" y="639692"/>
                </a:cubicBezTo>
                <a:cubicBezTo>
                  <a:pt x="11998" y="639729"/>
                  <a:pt x="11776" y="639729"/>
                  <a:pt x="11590" y="639729"/>
                </a:cubicBezTo>
                <a:close/>
                <a:moveTo>
                  <a:pt x="15379" y="453361"/>
                </a:moveTo>
                <a:cubicBezTo>
                  <a:pt x="15045" y="453361"/>
                  <a:pt x="14710" y="453361"/>
                  <a:pt x="14376" y="453287"/>
                </a:cubicBezTo>
                <a:cubicBezTo>
                  <a:pt x="9435" y="452730"/>
                  <a:pt x="5869" y="448272"/>
                  <a:pt x="6426" y="443331"/>
                </a:cubicBezTo>
                <a:cubicBezTo>
                  <a:pt x="9918" y="412202"/>
                  <a:pt x="14896" y="380961"/>
                  <a:pt x="21211" y="350389"/>
                </a:cubicBezTo>
                <a:cubicBezTo>
                  <a:pt x="22214" y="345523"/>
                  <a:pt x="27006" y="342402"/>
                  <a:pt x="31872" y="343405"/>
                </a:cubicBezTo>
                <a:cubicBezTo>
                  <a:pt x="36739" y="344408"/>
                  <a:pt x="39896" y="349200"/>
                  <a:pt x="38856" y="354067"/>
                </a:cubicBezTo>
                <a:cubicBezTo>
                  <a:pt x="32652" y="384082"/>
                  <a:pt x="27749" y="414802"/>
                  <a:pt x="24331" y="445375"/>
                </a:cubicBezTo>
                <a:cubicBezTo>
                  <a:pt x="23811" y="449981"/>
                  <a:pt x="19911" y="453361"/>
                  <a:pt x="15379" y="453361"/>
                </a:cubicBezTo>
                <a:close/>
                <a:moveTo>
                  <a:pt x="53158" y="270894"/>
                </a:moveTo>
                <a:cubicBezTo>
                  <a:pt x="52266" y="270894"/>
                  <a:pt x="51412" y="270783"/>
                  <a:pt x="50520" y="270485"/>
                </a:cubicBezTo>
                <a:cubicBezTo>
                  <a:pt x="45765" y="269037"/>
                  <a:pt x="43091" y="263985"/>
                  <a:pt x="44539" y="259230"/>
                </a:cubicBezTo>
                <a:cubicBezTo>
                  <a:pt x="53678" y="229363"/>
                  <a:pt x="64339" y="199534"/>
                  <a:pt x="76226" y="170597"/>
                </a:cubicBezTo>
                <a:cubicBezTo>
                  <a:pt x="78121" y="165990"/>
                  <a:pt x="83396" y="163799"/>
                  <a:pt x="88002" y="165693"/>
                </a:cubicBezTo>
                <a:cubicBezTo>
                  <a:pt x="92608" y="167588"/>
                  <a:pt x="94800" y="172863"/>
                  <a:pt x="92905" y="177469"/>
                </a:cubicBezTo>
                <a:cubicBezTo>
                  <a:pt x="81241" y="205886"/>
                  <a:pt x="70765" y="235158"/>
                  <a:pt x="61776" y="264505"/>
                </a:cubicBezTo>
                <a:cubicBezTo>
                  <a:pt x="60587" y="268405"/>
                  <a:pt x="57021" y="270894"/>
                  <a:pt x="53158" y="270894"/>
                </a:cubicBezTo>
                <a:close/>
                <a:moveTo>
                  <a:pt x="123960" y="98531"/>
                </a:moveTo>
                <a:cubicBezTo>
                  <a:pt x="122549" y="98531"/>
                  <a:pt x="121137" y="98197"/>
                  <a:pt x="119800" y="97491"/>
                </a:cubicBezTo>
                <a:cubicBezTo>
                  <a:pt x="115379" y="95188"/>
                  <a:pt x="113708" y="89727"/>
                  <a:pt x="116011" y="85344"/>
                </a:cubicBezTo>
                <a:cubicBezTo>
                  <a:pt x="130498" y="57669"/>
                  <a:pt x="146471" y="30329"/>
                  <a:pt x="163485" y="4103"/>
                </a:cubicBezTo>
                <a:cubicBezTo>
                  <a:pt x="166197" y="-58"/>
                  <a:pt x="171769" y="-1246"/>
                  <a:pt x="175929" y="1428"/>
                </a:cubicBezTo>
                <a:cubicBezTo>
                  <a:pt x="180090" y="4140"/>
                  <a:pt x="181278" y="9712"/>
                  <a:pt x="178604" y="13872"/>
                </a:cubicBezTo>
                <a:cubicBezTo>
                  <a:pt x="161888" y="39653"/>
                  <a:pt x="146211" y="66510"/>
                  <a:pt x="131947" y="93665"/>
                </a:cubicBezTo>
                <a:cubicBezTo>
                  <a:pt x="130350" y="96748"/>
                  <a:pt x="127229" y="98531"/>
                  <a:pt x="123960" y="985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3153225" y="2166594"/>
            <a:ext cx="43410" cy="49106"/>
          </a:xfrm>
          <a:custGeom>
            <a:rect b="b" l="l" r="r" t="t"/>
            <a:pathLst>
              <a:path extrusionOk="0" h="52788" w="46665">
                <a:moveTo>
                  <a:pt x="8996" y="52788"/>
                </a:moveTo>
                <a:cubicBezTo>
                  <a:pt x="7027" y="52788"/>
                  <a:pt x="5058" y="52157"/>
                  <a:pt x="3424" y="50856"/>
                </a:cubicBezTo>
                <a:cubicBezTo>
                  <a:pt x="-476" y="47773"/>
                  <a:pt x="-1145" y="42127"/>
                  <a:pt x="1938" y="38189"/>
                </a:cubicBezTo>
                <a:cubicBezTo>
                  <a:pt x="11262" y="26339"/>
                  <a:pt x="20995" y="14564"/>
                  <a:pt x="30839" y="3122"/>
                </a:cubicBezTo>
                <a:cubicBezTo>
                  <a:pt x="34070" y="-630"/>
                  <a:pt x="39791" y="-1075"/>
                  <a:pt x="43543" y="2194"/>
                </a:cubicBezTo>
                <a:cubicBezTo>
                  <a:pt x="47295" y="5425"/>
                  <a:pt x="47741" y="11146"/>
                  <a:pt x="44472" y="14898"/>
                </a:cubicBezTo>
                <a:cubicBezTo>
                  <a:pt x="34776" y="26116"/>
                  <a:pt x="25229" y="37706"/>
                  <a:pt x="16054" y="49333"/>
                </a:cubicBezTo>
                <a:cubicBezTo>
                  <a:pt x="14308" y="51637"/>
                  <a:pt x="11671" y="52788"/>
                  <a:pt x="8996" y="52788"/>
                </a:cubicBezTo>
                <a:close/>
              </a:path>
            </a:pathLst>
          </a:custGeom>
          <a:solidFill>
            <a:srgbClr val="1A2E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7"/>
          <p:cNvSpPr/>
          <p:nvPr/>
        </p:nvSpPr>
        <p:spPr>
          <a:xfrm rot="-4841304">
            <a:off x="3856185" y="4093351"/>
            <a:ext cx="215900" cy="215900"/>
          </a:xfrm>
          <a:custGeom>
            <a:rect b="b" l="l" r="r" t="t"/>
            <a:pathLst>
              <a:path extrusionOk="0" h="232090" w="232090">
                <a:moveTo>
                  <a:pt x="232090" y="116045"/>
                </a:moveTo>
                <a:cubicBezTo>
                  <a:pt x="232090" y="180135"/>
                  <a:pt x="180135" y="232091"/>
                  <a:pt x="116045" y="232091"/>
                </a:cubicBezTo>
                <a:cubicBezTo>
                  <a:pt x="51955" y="232091"/>
                  <a:pt x="0" y="180135"/>
                  <a:pt x="0" y="116045"/>
                </a:cubicBezTo>
                <a:cubicBezTo>
                  <a:pt x="0" y="51955"/>
                  <a:pt x="51955" y="0"/>
                  <a:pt x="116045" y="0"/>
                </a:cubicBezTo>
                <a:cubicBezTo>
                  <a:pt x="180135" y="0"/>
                  <a:pt x="232090" y="51955"/>
                  <a:pt x="232090" y="1160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5262942" y="2857888"/>
            <a:ext cx="1371664" cy="765863"/>
          </a:xfrm>
          <a:custGeom>
            <a:rect b="b" l="l" r="r" t="t"/>
            <a:pathLst>
              <a:path extrusionOk="0" h="823293" w="1474521">
                <a:moveTo>
                  <a:pt x="865456" y="0"/>
                </a:moveTo>
                <a:lnTo>
                  <a:pt x="1474522" y="609066"/>
                </a:lnTo>
                <a:cubicBezTo>
                  <a:pt x="1312485" y="747699"/>
                  <a:pt x="1108621" y="823294"/>
                  <a:pt x="893093" y="823294"/>
                </a:cubicBezTo>
                <a:cubicBezTo>
                  <a:pt x="653754" y="823294"/>
                  <a:pt x="428753" y="730091"/>
                  <a:pt x="259510" y="560849"/>
                </a:cubicBezTo>
                <a:cubicBezTo>
                  <a:pt x="107541" y="408879"/>
                  <a:pt x="16939" y="211925"/>
                  <a:pt x="0" y="0"/>
                </a:cubicBezTo>
                <a:lnTo>
                  <a:pt x="86545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5262665" y="1956669"/>
            <a:ext cx="1373738" cy="769180"/>
          </a:xfrm>
          <a:custGeom>
            <a:rect b="b" l="l" r="r" t="t"/>
            <a:pathLst>
              <a:path extrusionOk="0" h="826859" w="1476750">
                <a:moveTo>
                  <a:pt x="865753" y="826860"/>
                </a:moveTo>
                <a:lnTo>
                  <a:pt x="0" y="826860"/>
                </a:lnTo>
                <a:cubicBezTo>
                  <a:pt x="16196" y="613598"/>
                  <a:pt x="106984" y="415269"/>
                  <a:pt x="259808" y="262445"/>
                </a:cubicBezTo>
                <a:cubicBezTo>
                  <a:pt x="429050" y="93202"/>
                  <a:pt x="654051" y="0"/>
                  <a:pt x="893391" y="0"/>
                </a:cubicBezTo>
                <a:cubicBezTo>
                  <a:pt x="1109773" y="0"/>
                  <a:pt x="1314418" y="76189"/>
                  <a:pt x="1476751" y="215862"/>
                </a:cubicBezTo>
                <a:lnTo>
                  <a:pt x="865753" y="8268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6188731" y="2251154"/>
            <a:ext cx="738530" cy="1079942"/>
          </a:xfrm>
          <a:custGeom>
            <a:rect b="b" l="l" r="r" t="t"/>
            <a:pathLst>
              <a:path extrusionOk="0" h="1160924" w="793910">
                <a:moveTo>
                  <a:pt x="0" y="581280"/>
                </a:moveTo>
                <a:lnTo>
                  <a:pt x="581280" y="0"/>
                </a:lnTo>
                <a:cubicBezTo>
                  <a:pt x="718873" y="161702"/>
                  <a:pt x="793911" y="364823"/>
                  <a:pt x="793911" y="579497"/>
                </a:cubicBezTo>
                <a:cubicBezTo>
                  <a:pt x="793911" y="795025"/>
                  <a:pt x="718279" y="998926"/>
                  <a:pt x="579683" y="1160925"/>
                </a:cubicBezTo>
                <a:lnTo>
                  <a:pt x="0" y="5812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5403204" y="2097242"/>
            <a:ext cx="1383483" cy="1383481"/>
          </a:xfrm>
          <a:custGeom>
            <a:rect b="b" l="l" r="r" t="t"/>
            <a:pathLst>
              <a:path extrusionOk="0" h="1487225" w="1487226">
                <a:moveTo>
                  <a:pt x="1487226" y="743613"/>
                </a:moveTo>
                <a:cubicBezTo>
                  <a:pt x="1487226" y="1154299"/>
                  <a:pt x="1154299" y="1487226"/>
                  <a:pt x="743613" y="1487226"/>
                </a:cubicBezTo>
                <a:cubicBezTo>
                  <a:pt x="332927" y="1487226"/>
                  <a:pt x="0" y="1154299"/>
                  <a:pt x="0" y="743613"/>
                </a:cubicBezTo>
                <a:cubicBezTo>
                  <a:pt x="0" y="332927"/>
                  <a:pt x="332927" y="0"/>
                  <a:pt x="743613" y="0"/>
                </a:cubicBezTo>
                <a:cubicBezTo>
                  <a:pt x="1154299" y="0"/>
                  <a:pt x="1487226" y="332927"/>
                  <a:pt x="1487226" y="74361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5477984" y="1840008"/>
            <a:ext cx="1567009" cy="2371299"/>
          </a:xfrm>
          <a:custGeom>
            <a:rect b="b" l="l" r="r" t="t"/>
            <a:pathLst>
              <a:path extrusionOk="0" h="2549116" w="1684514">
                <a:moveTo>
                  <a:pt x="741347" y="2549116"/>
                </a:moveTo>
                <a:lnTo>
                  <a:pt x="723331" y="2549116"/>
                </a:lnTo>
                <a:lnTo>
                  <a:pt x="723331" y="2020586"/>
                </a:lnTo>
                <a:lnTo>
                  <a:pt x="731726" y="2020029"/>
                </a:lnTo>
                <a:cubicBezTo>
                  <a:pt x="1255873" y="1985222"/>
                  <a:pt x="1666461" y="1546030"/>
                  <a:pt x="1666461" y="1020137"/>
                </a:cubicBezTo>
                <a:cubicBezTo>
                  <a:pt x="1666461" y="467572"/>
                  <a:pt x="1216906" y="18016"/>
                  <a:pt x="664341" y="18016"/>
                </a:cubicBezTo>
                <a:cubicBezTo>
                  <a:pt x="424890" y="18016"/>
                  <a:pt x="193128" y="103826"/>
                  <a:pt x="11738" y="259622"/>
                </a:cubicBezTo>
                <a:lnTo>
                  <a:pt x="0" y="245952"/>
                </a:lnTo>
                <a:cubicBezTo>
                  <a:pt x="184696" y="87370"/>
                  <a:pt x="420618" y="0"/>
                  <a:pt x="664378" y="0"/>
                </a:cubicBezTo>
                <a:cubicBezTo>
                  <a:pt x="936853" y="0"/>
                  <a:pt x="1193057" y="106130"/>
                  <a:pt x="1385740" y="298775"/>
                </a:cubicBezTo>
                <a:cubicBezTo>
                  <a:pt x="1578422" y="491458"/>
                  <a:pt x="1684515" y="747625"/>
                  <a:pt x="1684515" y="1020137"/>
                </a:cubicBezTo>
                <a:cubicBezTo>
                  <a:pt x="1684515" y="1280687"/>
                  <a:pt x="1586335" y="1528682"/>
                  <a:pt x="1408028" y="1718467"/>
                </a:cubicBezTo>
                <a:cubicBezTo>
                  <a:pt x="1232471" y="1905355"/>
                  <a:pt x="995991" y="2018394"/>
                  <a:pt x="741384" y="2037413"/>
                </a:cubicBezTo>
                <a:lnTo>
                  <a:pt x="741384" y="2549116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5979365" y="3715022"/>
            <a:ext cx="58513" cy="20621"/>
          </a:xfrm>
          <a:custGeom>
            <a:rect b="b" l="l" r="r" t="t"/>
            <a:pathLst>
              <a:path extrusionOk="0" h="22167" w="62901">
                <a:moveTo>
                  <a:pt x="53891" y="22167"/>
                </a:moveTo>
                <a:cubicBezTo>
                  <a:pt x="53668" y="22167"/>
                  <a:pt x="53482" y="22167"/>
                  <a:pt x="53259" y="22130"/>
                </a:cubicBezTo>
                <a:cubicBezTo>
                  <a:pt x="38252" y="21090"/>
                  <a:pt x="23021" y="19678"/>
                  <a:pt x="7977" y="17970"/>
                </a:cubicBezTo>
                <a:cubicBezTo>
                  <a:pt x="3036" y="17412"/>
                  <a:pt x="-530" y="12918"/>
                  <a:pt x="65" y="7977"/>
                </a:cubicBezTo>
                <a:cubicBezTo>
                  <a:pt x="622" y="3036"/>
                  <a:pt x="5080" y="-530"/>
                  <a:pt x="10057" y="65"/>
                </a:cubicBezTo>
                <a:cubicBezTo>
                  <a:pt x="24805" y="1736"/>
                  <a:pt x="39775" y="3148"/>
                  <a:pt x="54523" y="4151"/>
                </a:cubicBezTo>
                <a:cubicBezTo>
                  <a:pt x="59500" y="4485"/>
                  <a:pt x="63215" y="8794"/>
                  <a:pt x="62881" y="13772"/>
                </a:cubicBezTo>
                <a:cubicBezTo>
                  <a:pt x="62509" y="18527"/>
                  <a:pt x="58572" y="22167"/>
                  <a:pt x="53891" y="22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147007" y="2269730"/>
            <a:ext cx="763412" cy="1448221"/>
          </a:xfrm>
          <a:custGeom>
            <a:rect b="b" l="l" r="r" t="t"/>
            <a:pathLst>
              <a:path extrusionOk="0" h="1556819" w="820658">
                <a:moveTo>
                  <a:pt x="811667" y="1556819"/>
                </a:moveTo>
                <a:cubicBezTo>
                  <a:pt x="811072" y="1556819"/>
                  <a:pt x="810441" y="1556745"/>
                  <a:pt x="809809" y="1556633"/>
                </a:cubicBezTo>
                <a:cubicBezTo>
                  <a:pt x="779200" y="1550207"/>
                  <a:pt x="748554" y="1542295"/>
                  <a:pt x="718687" y="1533082"/>
                </a:cubicBezTo>
                <a:cubicBezTo>
                  <a:pt x="713932" y="1531596"/>
                  <a:pt x="711258" y="1526581"/>
                  <a:pt x="712744" y="1521827"/>
                </a:cubicBezTo>
                <a:cubicBezTo>
                  <a:pt x="714230" y="1517072"/>
                  <a:pt x="719282" y="1514397"/>
                  <a:pt x="723999" y="1515883"/>
                </a:cubicBezTo>
                <a:cubicBezTo>
                  <a:pt x="753309" y="1524947"/>
                  <a:pt x="783435" y="1532711"/>
                  <a:pt x="813487" y="1539026"/>
                </a:cubicBezTo>
                <a:cubicBezTo>
                  <a:pt x="818353" y="1540066"/>
                  <a:pt x="821474" y="1544821"/>
                  <a:pt x="820471" y="1549687"/>
                </a:cubicBezTo>
                <a:cubicBezTo>
                  <a:pt x="819616" y="1553922"/>
                  <a:pt x="815864" y="1556819"/>
                  <a:pt x="811667" y="1556819"/>
                </a:cubicBezTo>
                <a:close/>
                <a:moveTo>
                  <a:pt x="633620" y="1501841"/>
                </a:moveTo>
                <a:cubicBezTo>
                  <a:pt x="632469" y="1501841"/>
                  <a:pt x="631317" y="1501618"/>
                  <a:pt x="630166" y="1501136"/>
                </a:cubicBezTo>
                <a:cubicBezTo>
                  <a:pt x="601302" y="1489174"/>
                  <a:pt x="572625" y="1475727"/>
                  <a:pt x="544987" y="1461128"/>
                </a:cubicBezTo>
                <a:cubicBezTo>
                  <a:pt x="540566" y="1458825"/>
                  <a:pt x="538895" y="1453364"/>
                  <a:pt x="541235" y="1448944"/>
                </a:cubicBezTo>
                <a:cubicBezTo>
                  <a:pt x="543575" y="1444523"/>
                  <a:pt x="548999" y="1442852"/>
                  <a:pt x="553419" y="1445192"/>
                </a:cubicBezTo>
                <a:cubicBezTo>
                  <a:pt x="580574" y="1459531"/>
                  <a:pt x="608732" y="1472718"/>
                  <a:pt x="637075" y="1484456"/>
                </a:cubicBezTo>
                <a:cubicBezTo>
                  <a:pt x="641681" y="1486351"/>
                  <a:pt x="643873" y="1491626"/>
                  <a:pt x="641941" y="1496232"/>
                </a:cubicBezTo>
                <a:cubicBezTo>
                  <a:pt x="640530" y="1499724"/>
                  <a:pt x="637186" y="1501841"/>
                  <a:pt x="633620" y="1501841"/>
                </a:cubicBezTo>
                <a:close/>
                <a:moveTo>
                  <a:pt x="468798" y="1414917"/>
                </a:moveTo>
                <a:cubicBezTo>
                  <a:pt x="467126" y="1414917"/>
                  <a:pt x="465418" y="1414434"/>
                  <a:pt x="463895" y="1413468"/>
                </a:cubicBezTo>
                <a:cubicBezTo>
                  <a:pt x="437743" y="1396418"/>
                  <a:pt x="412037" y="1377918"/>
                  <a:pt x="387520" y="1358528"/>
                </a:cubicBezTo>
                <a:cubicBezTo>
                  <a:pt x="383619" y="1355444"/>
                  <a:pt x="382951" y="1349761"/>
                  <a:pt x="386034" y="1345860"/>
                </a:cubicBezTo>
                <a:cubicBezTo>
                  <a:pt x="389117" y="1341960"/>
                  <a:pt x="394801" y="1341291"/>
                  <a:pt x="398701" y="1344374"/>
                </a:cubicBezTo>
                <a:cubicBezTo>
                  <a:pt x="422809" y="1363431"/>
                  <a:pt x="448033" y="1381596"/>
                  <a:pt x="473739" y="1398349"/>
                </a:cubicBezTo>
                <a:cubicBezTo>
                  <a:pt x="477899" y="1401061"/>
                  <a:pt x="479088" y="1406633"/>
                  <a:pt x="476376" y="1410831"/>
                </a:cubicBezTo>
                <a:cubicBezTo>
                  <a:pt x="474630" y="1413505"/>
                  <a:pt x="471770" y="1414917"/>
                  <a:pt x="468798" y="1414917"/>
                </a:cubicBezTo>
                <a:close/>
                <a:moveTo>
                  <a:pt x="322735" y="1299315"/>
                </a:moveTo>
                <a:cubicBezTo>
                  <a:pt x="320506" y="1299315"/>
                  <a:pt x="318278" y="1298498"/>
                  <a:pt x="316531" y="1296826"/>
                </a:cubicBezTo>
                <a:cubicBezTo>
                  <a:pt x="293909" y="1275281"/>
                  <a:pt x="272029" y="1252398"/>
                  <a:pt x="251487" y="1228884"/>
                </a:cubicBezTo>
                <a:cubicBezTo>
                  <a:pt x="248218" y="1225132"/>
                  <a:pt x="248589" y="1219448"/>
                  <a:pt x="252341" y="1216179"/>
                </a:cubicBezTo>
                <a:cubicBezTo>
                  <a:pt x="256093" y="1212910"/>
                  <a:pt x="261776" y="1213282"/>
                  <a:pt x="265045" y="1217034"/>
                </a:cubicBezTo>
                <a:cubicBezTo>
                  <a:pt x="285216" y="1240176"/>
                  <a:pt x="306724" y="1262613"/>
                  <a:pt x="328976" y="1283787"/>
                </a:cubicBezTo>
                <a:cubicBezTo>
                  <a:pt x="332579" y="1287205"/>
                  <a:pt x="332727" y="1292926"/>
                  <a:pt x="329273" y="1296529"/>
                </a:cubicBezTo>
                <a:cubicBezTo>
                  <a:pt x="327490" y="1298349"/>
                  <a:pt x="325113" y="1299315"/>
                  <a:pt x="322735" y="1299315"/>
                </a:cubicBezTo>
                <a:close/>
                <a:moveTo>
                  <a:pt x="200186" y="1158973"/>
                </a:moveTo>
                <a:cubicBezTo>
                  <a:pt x="197400" y="1158973"/>
                  <a:pt x="194652" y="1157672"/>
                  <a:pt x="192869" y="1155258"/>
                </a:cubicBezTo>
                <a:cubicBezTo>
                  <a:pt x="174555" y="1129924"/>
                  <a:pt x="157207" y="1103438"/>
                  <a:pt x="141308" y="1076580"/>
                </a:cubicBezTo>
                <a:cubicBezTo>
                  <a:pt x="138782" y="1072308"/>
                  <a:pt x="140194" y="1066773"/>
                  <a:pt x="144466" y="1064247"/>
                </a:cubicBezTo>
                <a:cubicBezTo>
                  <a:pt x="148738" y="1061721"/>
                  <a:pt x="154273" y="1063133"/>
                  <a:pt x="156798" y="1067405"/>
                </a:cubicBezTo>
                <a:cubicBezTo>
                  <a:pt x="172400" y="1093816"/>
                  <a:pt x="189451" y="1119819"/>
                  <a:pt x="207430" y="1144708"/>
                </a:cubicBezTo>
                <a:cubicBezTo>
                  <a:pt x="210365" y="1148757"/>
                  <a:pt x="209436" y="1154366"/>
                  <a:pt x="205424" y="1157301"/>
                </a:cubicBezTo>
                <a:cubicBezTo>
                  <a:pt x="203864" y="1158415"/>
                  <a:pt x="202044" y="1158973"/>
                  <a:pt x="200186" y="1158973"/>
                </a:cubicBezTo>
                <a:close/>
                <a:moveTo>
                  <a:pt x="105424" y="998608"/>
                </a:moveTo>
                <a:cubicBezTo>
                  <a:pt x="102043" y="998608"/>
                  <a:pt x="98812" y="996714"/>
                  <a:pt x="97288" y="993445"/>
                </a:cubicBezTo>
                <a:cubicBezTo>
                  <a:pt x="83953" y="965176"/>
                  <a:pt x="71768" y="935978"/>
                  <a:pt x="61107" y="906632"/>
                </a:cubicBezTo>
                <a:cubicBezTo>
                  <a:pt x="59398" y="901951"/>
                  <a:pt x="61813" y="896788"/>
                  <a:pt x="66494" y="895079"/>
                </a:cubicBezTo>
                <a:cubicBezTo>
                  <a:pt x="71174" y="893370"/>
                  <a:pt x="76338" y="895785"/>
                  <a:pt x="78046" y="900465"/>
                </a:cubicBezTo>
                <a:cubicBezTo>
                  <a:pt x="88522" y="929291"/>
                  <a:pt x="100483" y="957969"/>
                  <a:pt x="113596" y="985718"/>
                </a:cubicBezTo>
                <a:cubicBezTo>
                  <a:pt x="115714" y="990213"/>
                  <a:pt x="113782" y="995599"/>
                  <a:pt x="109287" y="997717"/>
                </a:cubicBezTo>
                <a:cubicBezTo>
                  <a:pt x="108024" y="998348"/>
                  <a:pt x="106724" y="998608"/>
                  <a:pt x="105424" y="998608"/>
                </a:cubicBezTo>
                <a:close/>
                <a:moveTo>
                  <a:pt x="41828" y="823533"/>
                </a:moveTo>
                <a:cubicBezTo>
                  <a:pt x="37816" y="823533"/>
                  <a:pt x="34175" y="820859"/>
                  <a:pt x="33098" y="816810"/>
                </a:cubicBezTo>
                <a:cubicBezTo>
                  <a:pt x="25186" y="786572"/>
                  <a:pt x="18648" y="755628"/>
                  <a:pt x="13559" y="724796"/>
                </a:cubicBezTo>
                <a:cubicBezTo>
                  <a:pt x="12742" y="719892"/>
                  <a:pt x="16085" y="715249"/>
                  <a:pt x="20988" y="714432"/>
                </a:cubicBezTo>
                <a:cubicBezTo>
                  <a:pt x="25929" y="713615"/>
                  <a:pt x="30535" y="716958"/>
                  <a:pt x="31352" y="721861"/>
                </a:cubicBezTo>
                <a:cubicBezTo>
                  <a:pt x="36330" y="752173"/>
                  <a:pt x="42794" y="782560"/>
                  <a:pt x="50520" y="812240"/>
                </a:cubicBezTo>
                <a:cubicBezTo>
                  <a:pt x="51783" y="817070"/>
                  <a:pt x="48886" y="821973"/>
                  <a:pt x="44094" y="823236"/>
                </a:cubicBezTo>
                <a:cubicBezTo>
                  <a:pt x="43351" y="823459"/>
                  <a:pt x="42571" y="823533"/>
                  <a:pt x="41828" y="823533"/>
                </a:cubicBezTo>
                <a:close/>
                <a:moveTo>
                  <a:pt x="11590" y="639729"/>
                </a:moveTo>
                <a:cubicBezTo>
                  <a:pt x="6909" y="639729"/>
                  <a:pt x="2935" y="636088"/>
                  <a:pt x="2600" y="631371"/>
                </a:cubicBezTo>
                <a:cubicBezTo>
                  <a:pt x="891" y="607188"/>
                  <a:pt x="0" y="582559"/>
                  <a:pt x="0" y="558228"/>
                </a:cubicBezTo>
                <a:cubicBezTo>
                  <a:pt x="0" y="551244"/>
                  <a:pt x="74" y="544260"/>
                  <a:pt x="223" y="537314"/>
                </a:cubicBezTo>
                <a:cubicBezTo>
                  <a:pt x="334" y="532336"/>
                  <a:pt x="4495" y="528361"/>
                  <a:pt x="9398" y="528473"/>
                </a:cubicBezTo>
                <a:cubicBezTo>
                  <a:pt x="14376" y="528584"/>
                  <a:pt x="18314" y="532671"/>
                  <a:pt x="18239" y="537648"/>
                </a:cubicBezTo>
                <a:cubicBezTo>
                  <a:pt x="18091" y="544483"/>
                  <a:pt x="18016" y="551356"/>
                  <a:pt x="18016" y="558228"/>
                </a:cubicBezTo>
                <a:cubicBezTo>
                  <a:pt x="18016" y="582151"/>
                  <a:pt x="18871" y="606333"/>
                  <a:pt x="20543" y="630108"/>
                </a:cubicBezTo>
                <a:cubicBezTo>
                  <a:pt x="20877" y="635085"/>
                  <a:pt x="17162" y="639394"/>
                  <a:pt x="12184" y="639729"/>
                </a:cubicBezTo>
                <a:cubicBezTo>
                  <a:pt x="12036" y="639729"/>
                  <a:pt x="11813" y="639729"/>
                  <a:pt x="11590" y="639729"/>
                </a:cubicBezTo>
                <a:close/>
                <a:moveTo>
                  <a:pt x="15379" y="453361"/>
                </a:moveTo>
                <a:cubicBezTo>
                  <a:pt x="15045" y="453361"/>
                  <a:pt x="14710" y="453361"/>
                  <a:pt x="14376" y="453287"/>
                </a:cubicBezTo>
                <a:cubicBezTo>
                  <a:pt x="9436" y="452730"/>
                  <a:pt x="5869" y="448272"/>
                  <a:pt x="6426" y="443331"/>
                </a:cubicBezTo>
                <a:cubicBezTo>
                  <a:pt x="9918" y="412202"/>
                  <a:pt x="14896" y="380961"/>
                  <a:pt x="21211" y="350389"/>
                </a:cubicBezTo>
                <a:cubicBezTo>
                  <a:pt x="22214" y="345523"/>
                  <a:pt x="27006" y="342402"/>
                  <a:pt x="31872" y="343405"/>
                </a:cubicBezTo>
                <a:cubicBezTo>
                  <a:pt x="36739" y="344408"/>
                  <a:pt x="39896" y="349200"/>
                  <a:pt x="38856" y="354067"/>
                </a:cubicBezTo>
                <a:cubicBezTo>
                  <a:pt x="32653" y="384082"/>
                  <a:pt x="27749" y="414802"/>
                  <a:pt x="24332" y="445375"/>
                </a:cubicBezTo>
                <a:cubicBezTo>
                  <a:pt x="23811" y="449981"/>
                  <a:pt x="19911" y="453361"/>
                  <a:pt x="15379" y="453361"/>
                </a:cubicBezTo>
                <a:close/>
                <a:moveTo>
                  <a:pt x="53158" y="270894"/>
                </a:moveTo>
                <a:cubicBezTo>
                  <a:pt x="52266" y="270894"/>
                  <a:pt x="51412" y="270783"/>
                  <a:pt x="50520" y="270485"/>
                </a:cubicBezTo>
                <a:cubicBezTo>
                  <a:pt x="45765" y="269037"/>
                  <a:pt x="43091" y="263985"/>
                  <a:pt x="44539" y="259230"/>
                </a:cubicBezTo>
                <a:cubicBezTo>
                  <a:pt x="53678" y="229363"/>
                  <a:pt x="64339" y="199534"/>
                  <a:pt x="76226" y="170597"/>
                </a:cubicBezTo>
                <a:cubicBezTo>
                  <a:pt x="78121" y="165990"/>
                  <a:pt x="83395" y="163799"/>
                  <a:pt x="88002" y="165693"/>
                </a:cubicBezTo>
                <a:cubicBezTo>
                  <a:pt x="92608" y="167588"/>
                  <a:pt x="94800" y="172863"/>
                  <a:pt x="92905" y="177469"/>
                </a:cubicBezTo>
                <a:cubicBezTo>
                  <a:pt x="81241" y="205886"/>
                  <a:pt x="70766" y="235158"/>
                  <a:pt x="61776" y="264505"/>
                </a:cubicBezTo>
                <a:cubicBezTo>
                  <a:pt x="60587" y="268405"/>
                  <a:pt x="57021" y="270894"/>
                  <a:pt x="53158" y="270894"/>
                </a:cubicBezTo>
                <a:close/>
                <a:moveTo>
                  <a:pt x="123997" y="98531"/>
                </a:moveTo>
                <a:cubicBezTo>
                  <a:pt x="122586" y="98531"/>
                  <a:pt x="121174" y="98197"/>
                  <a:pt x="119837" y="97491"/>
                </a:cubicBezTo>
                <a:cubicBezTo>
                  <a:pt x="115416" y="95188"/>
                  <a:pt x="113745" y="89727"/>
                  <a:pt x="116048" y="85344"/>
                </a:cubicBezTo>
                <a:cubicBezTo>
                  <a:pt x="130535" y="57669"/>
                  <a:pt x="146546" y="30329"/>
                  <a:pt x="163522" y="4103"/>
                </a:cubicBezTo>
                <a:cubicBezTo>
                  <a:pt x="166234" y="-58"/>
                  <a:pt x="171806" y="-1246"/>
                  <a:pt x="175966" y="1428"/>
                </a:cubicBezTo>
                <a:cubicBezTo>
                  <a:pt x="180127" y="4140"/>
                  <a:pt x="181316" y="9712"/>
                  <a:pt x="178641" y="13872"/>
                </a:cubicBezTo>
                <a:cubicBezTo>
                  <a:pt x="161925" y="39653"/>
                  <a:pt x="146249" y="66510"/>
                  <a:pt x="131984" y="93665"/>
                </a:cubicBezTo>
                <a:cubicBezTo>
                  <a:pt x="130387" y="96748"/>
                  <a:pt x="127229" y="98531"/>
                  <a:pt x="123997" y="985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348428" y="2166582"/>
            <a:ext cx="43410" cy="49117"/>
          </a:xfrm>
          <a:custGeom>
            <a:rect b="b" l="l" r="r" t="t"/>
            <a:pathLst>
              <a:path extrusionOk="0" h="52800" w="46665">
                <a:moveTo>
                  <a:pt x="8996" y="52801"/>
                </a:moveTo>
                <a:cubicBezTo>
                  <a:pt x="7027" y="52801"/>
                  <a:pt x="5058" y="52169"/>
                  <a:pt x="3424" y="50869"/>
                </a:cubicBezTo>
                <a:cubicBezTo>
                  <a:pt x="-476" y="47786"/>
                  <a:pt x="-1145" y="42139"/>
                  <a:pt x="1938" y="38202"/>
                </a:cubicBezTo>
                <a:cubicBezTo>
                  <a:pt x="11262" y="26352"/>
                  <a:pt x="20994" y="14576"/>
                  <a:pt x="30838" y="3135"/>
                </a:cubicBezTo>
                <a:cubicBezTo>
                  <a:pt x="34070" y="-654"/>
                  <a:pt x="39791" y="-1063"/>
                  <a:pt x="43543" y="2206"/>
                </a:cubicBezTo>
                <a:cubicBezTo>
                  <a:pt x="47295" y="5438"/>
                  <a:pt x="47741" y="11159"/>
                  <a:pt x="44472" y="14910"/>
                </a:cubicBezTo>
                <a:cubicBezTo>
                  <a:pt x="34776" y="26129"/>
                  <a:pt x="25229" y="37719"/>
                  <a:pt x="16054" y="49346"/>
                </a:cubicBezTo>
                <a:cubicBezTo>
                  <a:pt x="14271" y="51649"/>
                  <a:pt x="11634" y="52801"/>
                  <a:pt x="8996" y="528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6051301" y="4093125"/>
            <a:ext cx="215905" cy="215905"/>
          </a:xfrm>
          <a:custGeom>
            <a:rect b="b" l="l" r="r" t="t"/>
            <a:pathLst>
              <a:path extrusionOk="0" h="232095" w="232095">
                <a:moveTo>
                  <a:pt x="232096" y="116048"/>
                </a:moveTo>
                <a:cubicBezTo>
                  <a:pt x="232096" y="180139"/>
                  <a:pt x="180140" y="232096"/>
                  <a:pt x="116048" y="232096"/>
                </a:cubicBezTo>
                <a:cubicBezTo>
                  <a:pt x="51956" y="232096"/>
                  <a:pt x="0" y="180139"/>
                  <a:pt x="0" y="116048"/>
                </a:cubicBezTo>
                <a:cubicBezTo>
                  <a:pt x="0" y="51957"/>
                  <a:pt x="51956" y="0"/>
                  <a:pt x="116048" y="0"/>
                </a:cubicBezTo>
                <a:cubicBezTo>
                  <a:pt x="180140" y="0"/>
                  <a:pt x="232096" y="51957"/>
                  <a:pt x="232096" y="1160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7455726" y="2249737"/>
            <a:ext cx="767522" cy="1370558"/>
          </a:xfrm>
          <a:custGeom>
            <a:rect b="b" l="l" r="r" t="t"/>
            <a:pathLst>
              <a:path extrusionOk="0" h="1473332" w="825076">
                <a:moveTo>
                  <a:pt x="825077" y="612000"/>
                </a:moveTo>
                <a:lnTo>
                  <a:pt x="825077" y="1473333"/>
                </a:lnTo>
                <a:cubicBezTo>
                  <a:pt x="612483" y="1456802"/>
                  <a:pt x="414860" y="1366089"/>
                  <a:pt x="262445" y="1213674"/>
                </a:cubicBezTo>
                <a:cubicBezTo>
                  <a:pt x="93202" y="1044431"/>
                  <a:pt x="0" y="819431"/>
                  <a:pt x="0" y="580091"/>
                </a:cubicBezTo>
                <a:cubicBezTo>
                  <a:pt x="0" y="365157"/>
                  <a:pt x="75186" y="161813"/>
                  <a:pt x="213076" y="0"/>
                </a:cubicBezTo>
                <a:lnTo>
                  <a:pt x="825077" y="61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7747136" y="1955839"/>
            <a:ext cx="1373289" cy="769837"/>
          </a:xfrm>
          <a:custGeom>
            <a:rect b="b" l="l" r="r" t="t"/>
            <a:pathLst>
              <a:path extrusionOk="0" h="827565" w="1476268">
                <a:moveTo>
                  <a:pt x="612186" y="827566"/>
                </a:moveTo>
                <a:lnTo>
                  <a:pt x="0" y="215380"/>
                </a:lnTo>
                <a:cubicBezTo>
                  <a:pt x="162260" y="76003"/>
                  <a:pt x="366680" y="0"/>
                  <a:pt x="582803" y="0"/>
                </a:cubicBezTo>
                <a:cubicBezTo>
                  <a:pt x="822143" y="0"/>
                  <a:pt x="1047144" y="93202"/>
                  <a:pt x="1216386" y="262445"/>
                </a:cubicBezTo>
                <a:cubicBezTo>
                  <a:pt x="1369396" y="415454"/>
                  <a:pt x="1460220" y="614044"/>
                  <a:pt x="1476268" y="827566"/>
                </a:cubicBezTo>
                <a:lnTo>
                  <a:pt x="612186" y="8275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8355287" y="2857715"/>
            <a:ext cx="764724" cy="762580"/>
          </a:xfrm>
          <a:custGeom>
            <a:rect b="b" l="l" r="r" t="t"/>
            <a:pathLst>
              <a:path extrusionOk="0" h="819764" w="822068">
                <a:moveTo>
                  <a:pt x="0" y="0"/>
                </a:moveTo>
                <a:lnTo>
                  <a:pt x="822068" y="0"/>
                </a:lnTo>
                <a:cubicBezTo>
                  <a:pt x="805017" y="211628"/>
                  <a:pt x="714416" y="408322"/>
                  <a:pt x="562632" y="560106"/>
                </a:cubicBezTo>
                <a:cubicBezTo>
                  <a:pt x="410217" y="712521"/>
                  <a:pt x="212593" y="803197"/>
                  <a:pt x="0" y="8197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598407" y="2097242"/>
            <a:ext cx="1383483" cy="1383481"/>
          </a:xfrm>
          <a:custGeom>
            <a:rect b="b" l="l" r="r" t="t"/>
            <a:pathLst>
              <a:path extrusionOk="0" h="1487225" w="1487226">
                <a:moveTo>
                  <a:pt x="1487226" y="743613"/>
                </a:moveTo>
                <a:cubicBezTo>
                  <a:pt x="1487226" y="1154299"/>
                  <a:pt x="1154300" y="1487226"/>
                  <a:pt x="743613" y="1487226"/>
                </a:cubicBezTo>
                <a:cubicBezTo>
                  <a:pt x="332927" y="1487226"/>
                  <a:pt x="0" y="1154299"/>
                  <a:pt x="0" y="743613"/>
                </a:cubicBezTo>
                <a:cubicBezTo>
                  <a:pt x="0" y="332927"/>
                  <a:pt x="332927" y="0"/>
                  <a:pt x="743613" y="0"/>
                </a:cubicBezTo>
                <a:cubicBezTo>
                  <a:pt x="1154300" y="0"/>
                  <a:pt x="1487226" y="332927"/>
                  <a:pt x="1487226" y="74361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7673186" y="1840008"/>
            <a:ext cx="1566974" cy="2371299"/>
          </a:xfrm>
          <a:custGeom>
            <a:rect b="b" l="l" r="r" t="t"/>
            <a:pathLst>
              <a:path extrusionOk="0" h="2549116" w="1684477">
                <a:moveTo>
                  <a:pt x="741347" y="2549116"/>
                </a:moveTo>
                <a:lnTo>
                  <a:pt x="723331" y="2549116"/>
                </a:lnTo>
                <a:lnTo>
                  <a:pt x="723331" y="2020586"/>
                </a:lnTo>
                <a:lnTo>
                  <a:pt x="731726" y="2020029"/>
                </a:lnTo>
                <a:cubicBezTo>
                  <a:pt x="1255874" y="1985222"/>
                  <a:pt x="1666461" y="1546030"/>
                  <a:pt x="1666461" y="1020137"/>
                </a:cubicBezTo>
                <a:cubicBezTo>
                  <a:pt x="1666461" y="467572"/>
                  <a:pt x="1216905" y="18016"/>
                  <a:pt x="664340" y="18016"/>
                </a:cubicBezTo>
                <a:cubicBezTo>
                  <a:pt x="424889" y="18016"/>
                  <a:pt x="193128" y="103826"/>
                  <a:pt x="11738" y="259622"/>
                </a:cubicBezTo>
                <a:lnTo>
                  <a:pt x="0" y="245952"/>
                </a:lnTo>
                <a:cubicBezTo>
                  <a:pt x="184659" y="87370"/>
                  <a:pt x="420581" y="0"/>
                  <a:pt x="664340" y="0"/>
                </a:cubicBezTo>
                <a:cubicBezTo>
                  <a:pt x="936816" y="0"/>
                  <a:pt x="1193020" y="106130"/>
                  <a:pt x="1385703" y="298775"/>
                </a:cubicBezTo>
                <a:cubicBezTo>
                  <a:pt x="1578385" y="491458"/>
                  <a:pt x="1684478" y="747625"/>
                  <a:pt x="1684478" y="1020137"/>
                </a:cubicBezTo>
                <a:cubicBezTo>
                  <a:pt x="1684478" y="1280687"/>
                  <a:pt x="1586298" y="1528682"/>
                  <a:pt x="1407991" y="1718467"/>
                </a:cubicBezTo>
                <a:cubicBezTo>
                  <a:pt x="1232433" y="1905355"/>
                  <a:pt x="995954" y="2018394"/>
                  <a:pt x="741347" y="2037413"/>
                </a:cubicBezTo>
                <a:lnTo>
                  <a:pt x="741347" y="2549116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8174533" y="3715016"/>
            <a:ext cx="58514" cy="20627"/>
          </a:xfrm>
          <a:custGeom>
            <a:rect b="b" l="l" r="r" t="t"/>
            <a:pathLst>
              <a:path extrusionOk="0" h="22174" w="62902">
                <a:moveTo>
                  <a:pt x="53891" y="22175"/>
                </a:moveTo>
                <a:cubicBezTo>
                  <a:pt x="53669" y="22175"/>
                  <a:pt x="53483" y="22175"/>
                  <a:pt x="53260" y="22137"/>
                </a:cubicBezTo>
                <a:cubicBezTo>
                  <a:pt x="38178" y="21097"/>
                  <a:pt x="22948" y="19685"/>
                  <a:pt x="7977" y="17977"/>
                </a:cubicBezTo>
                <a:cubicBezTo>
                  <a:pt x="3037" y="17420"/>
                  <a:pt x="-529" y="12962"/>
                  <a:pt x="65" y="7984"/>
                </a:cubicBezTo>
                <a:cubicBezTo>
                  <a:pt x="622" y="3044"/>
                  <a:pt x="5043" y="-560"/>
                  <a:pt x="10058" y="72"/>
                </a:cubicBezTo>
                <a:cubicBezTo>
                  <a:pt x="24731" y="1744"/>
                  <a:pt x="39701" y="3118"/>
                  <a:pt x="54523" y="4158"/>
                </a:cubicBezTo>
                <a:cubicBezTo>
                  <a:pt x="59500" y="4492"/>
                  <a:pt x="63215" y="8801"/>
                  <a:pt x="62881" y="13779"/>
                </a:cubicBezTo>
                <a:cubicBezTo>
                  <a:pt x="62547" y="18534"/>
                  <a:pt x="58572" y="22175"/>
                  <a:pt x="53891" y="22175"/>
                </a:cubicBezTo>
                <a:close/>
              </a:path>
            </a:pathLst>
          </a:custGeom>
          <a:solidFill>
            <a:srgbClr val="1A2E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7342209" y="2269730"/>
            <a:ext cx="763411" cy="1448221"/>
          </a:xfrm>
          <a:custGeom>
            <a:rect b="b" l="l" r="r" t="t"/>
            <a:pathLst>
              <a:path extrusionOk="0" h="1556819" w="820657">
                <a:moveTo>
                  <a:pt x="811667" y="1556819"/>
                </a:moveTo>
                <a:cubicBezTo>
                  <a:pt x="811073" y="1556819"/>
                  <a:pt x="810441" y="1556745"/>
                  <a:pt x="809809" y="1556633"/>
                </a:cubicBezTo>
                <a:cubicBezTo>
                  <a:pt x="779200" y="1550207"/>
                  <a:pt x="748554" y="1542295"/>
                  <a:pt x="718687" y="1533082"/>
                </a:cubicBezTo>
                <a:cubicBezTo>
                  <a:pt x="713932" y="1531596"/>
                  <a:pt x="711258" y="1526581"/>
                  <a:pt x="712743" y="1521827"/>
                </a:cubicBezTo>
                <a:cubicBezTo>
                  <a:pt x="714230" y="1517072"/>
                  <a:pt x="719244" y="1514397"/>
                  <a:pt x="723999" y="1515883"/>
                </a:cubicBezTo>
                <a:cubicBezTo>
                  <a:pt x="753309" y="1524947"/>
                  <a:pt x="783397" y="1532711"/>
                  <a:pt x="813487" y="1539026"/>
                </a:cubicBezTo>
                <a:cubicBezTo>
                  <a:pt x="818353" y="1540029"/>
                  <a:pt x="821473" y="1544821"/>
                  <a:pt x="820470" y="1549687"/>
                </a:cubicBezTo>
                <a:cubicBezTo>
                  <a:pt x="819579" y="1553922"/>
                  <a:pt x="815827" y="1556819"/>
                  <a:pt x="811667" y="1556819"/>
                </a:cubicBezTo>
                <a:close/>
                <a:moveTo>
                  <a:pt x="633620" y="1501841"/>
                </a:moveTo>
                <a:cubicBezTo>
                  <a:pt x="632469" y="1501841"/>
                  <a:pt x="631317" y="1501618"/>
                  <a:pt x="630165" y="1501136"/>
                </a:cubicBezTo>
                <a:cubicBezTo>
                  <a:pt x="601302" y="1489174"/>
                  <a:pt x="572624" y="1475727"/>
                  <a:pt x="544987" y="1461128"/>
                </a:cubicBezTo>
                <a:cubicBezTo>
                  <a:pt x="540566" y="1458825"/>
                  <a:pt x="538895" y="1453364"/>
                  <a:pt x="541235" y="1448944"/>
                </a:cubicBezTo>
                <a:cubicBezTo>
                  <a:pt x="543538" y="1444523"/>
                  <a:pt x="548999" y="1442852"/>
                  <a:pt x="553419" y="1445192"/>
                </a:cubicBezTo>
                <a:cubicBezTo>
                  <a:pt x="580574" y="1459531"/>
                  <a:pt x="608731" y="1472718"/>
                  <a:pt x="637075" y="1484456"/>
                </a:cubicBezTo>
                <a:cubicBezTo>
                  <a:pt x="641681" y="1486351"/>
                  <a:pt x="643873" y="1491626"/>
                  <a:pt x="641941" y="1496232"/>
                </a:cubicBezTo>
                <a:cubicBezTo>
                  <a:pt x="640492" y="1499724"/>
                  <a:pt x="637149" y="1501841"/>
                  <a:pt x="633620" y="1501841"/>
                </a:cubicBezTo>
                <a:close/>
                <a:moveTo>
                  <a:pt x="468798" y="1414917"/>
                </a:moveTo>
                <a:cubicBezTo>
                  <a:pt x="467126" y="1414917"/>
                  <a:pt x="465418" y="1414434"/>
                  <a:pt x="463895" y="1413468"/>
                </a:cubicBezTo>
                <a:cubicBezTo>
                  <a:pt x="437706" y="1396418"/>
                  <a:pt x="412037" y="1377918"/>
                  <a:pt x="387520" y="1358528"/>
                </a:cubicBezTo>
                <a:cubicBezTo>
                  <a:pt x="383619" y="1355444"/>
                  <a:pt x="382951" y="1349761"/>
                  <a:pt x="386034" y="1345860"/>
                </a:cubicBezTo>
                <a:cubicBezTo>
                  <a:pt x="389117" y="1341960"/>
                  <a:pt x="394801" y="1341291"/>
                  <a:pt x="398701" y="1344374"/>
                </a:cubicBezTo>
                <a:cubicBezTo>
                  <a:pt x="422772" y="1363431"/>
                  <a:pt x="448033" y="1381596"/>
                  <a:pt x="473739" y="1398349"/>
                </a:cubicBezTo>
                <a:cubicBezTo>
                  <a:pt x="477899" y="1401061"/>
                  <a:pt x="479088" y="1406633"/>
                  <a:pt x="476376" y="1410831"/>
                </a:cubicBezTo>
                <a:cubicBezTo>
                  <a:pt x="474630" y="1413505"/>
                  <a:pt x="471733" y="1414917"/>
                  <a:pt x="468798" y="1414917"/>
                </a:cubicBezTo>
                <a:close/>
                <a:moveTo>
                  <a:pt x="322698" y="1299315"/>
                </a:moveTo>
                <a:cubicBezTo>
                  <a:pt x="320469" y="1299315"/>
                  <a:pt x="318240" y="1298498"/>
                  <a:pt x="316494" y="1296826"/>
                </a:cubicBezTo>
                <a:cubicBezTo>
                  <a:pt x="293872" y="1275281"/>
                  <a:pt x="271992" y="1252435"/>
                  <a:pt x="251449" y="1228884"/>
                </a:cubicBezTo>
                <a:cubicBezTo>
                  <a:pt x="248180" y="1225132"/>
                  <a:pt x="248552" y="1219448"/>
                  <a:pt x="252304" y="1216179"/>
                </a:cubicBezTo>
                <a:cubicBezTo>
                  <a:pt x="256056" y="1212910"/>
                  <a:pt x="261739" y="1213282"/>
                  <a:pt x="265008" y="1217034"/>
                </a:cubicBezTo>
                <a:cubicBezTo>
                  <a:pt x="285216" y="1240176"/>
                  <a:pt x="306724" y="1262613"/>
                  <a:pt x="328939" y="1283787"/>
                </a:cubicBezTo>
                <a:cubicBezTo>
                  <a:pt x="332542" y="1287205"/>
                  <a:pt x="332690" y="1292926"/>
                  <a:pt x="329236" y="1296529"/>
                </a:cubicBezTo>
                <a:cubicBezTo>
                  <a:pt x="327453" y="1298349"/>
                  <a:pt x="325075" y="1299315"/>
                  <a:pt x="322698" y="1299315"/>
                </a:cubicBezTo>
                <a:close/>
                <a:moveTo>
                  <a:pt x="200186" y="1158973"/>
                </a:moveTo>
                <a:cubicBezTo>
                  <a:pt x="197400" y="1158973"/>
                  <a:pt x="194652" y="1157672"/>
                  <a:pt x="192869" y="1155258"/>
                </a:cubicBezTo>
                <a:cubicBezTo>
                  <a:pt x="174555" y="1129924"/>
                  <a:pt x="157207" y="1103438"/>
                  <a:pt x="141308" y="1076580"/>
                </a:cubicBezTo>
                <a:cubicBezTo>
                  <a:pt x="138782" y="1072308"/>
                  <a:pt x="140194" y="1066773"/>
                  <a:pt x="144466" y="1064247"/>
                </a:cubicBezTo>
                <a:cubicBezTo>
                  <a:pt x="148738" y="1061721"/>
                  <a:pt x="154273" y="1063133"/>
                  <a:pt x="156798" y="1067405"/>
                </a:cubicBezTo>
                <a:cubicBezTo>
                  <a:pt x="172400" y="1093816"/>
                  <a:pt x="189451" y="1119819"/>
                  <a:pt x="207430" y="1144708"/>
                </a:cubicBezTo>
                <a:cubicBezTo>
                  <a:pt x="210328" y="1148757"/>
                  <a:pt x="209436" y="1154366"/>
                  <a:pt x="205424" y="1157301"/>
                </a:cubicBezTo>
                <a:cubicBezTo>
                  <a:pt x="203864" y="1158415"/>
                  <a:pt x="202007" y="1158973"/>
                  <a:pt x="200186" y="1158973"/>
                </a:cubicBezTo>
                <a:close/>
                <a:moveTo>
                  <a:pt x="105424" y="998608"/>
                </a:moveTo>
                <a:cubicBezTo>
                  <a:pt x="102043" y="998608"/>
                  <a:pt x="98812" y="996714"/>
                  <a:pt x="97251" y="993445"/>
                </a:cubicBezTo>
                <a:cubicBezTo>
                  <a:pt x="83915" y="965176"/>
                  <a:pt x="71731" y="935978"/>
                  <a:pt x="61070" y="906632"/>
                </a:cubicBezTo>
                <a:cubicBezTo>
                  <a:pt x="59361" y="901951"/>
                  <a:pt x="61776" y="896788"/>
                  <a:pt x="66456" y="895079"/>
                </a:cubicBezTo>
                <a:cubicBezTo>
                  <a:pt x="71137" y="893370"/>
                  <a:pt x="76301" y="895785"/>
                  <a:pt x="78009" y="900465"/>
                </a:cubicBezTo>
                <a:cubicBezTo>
                  <a:pt x="88484" y="929291"/>
                  <a:pt x="100446" y="957969"/>
                  <a:pt x="113559" y="985718"/>
                </a:cubicBezTo>
                <a:cubicBezTo>
                  <a:pt x="115677" y="990213"/>
                  <a:pt x="113745" y="995599"/>
                  <a:pt x="109250" y="997717"/>
                </a:cubicBezTo>
                <a:cubicBezTo>
                  <a:pt x="108024" y="998348"/>
                  <a:pt x="106724" y="998608"/>
                  <a:pt x="105424" y="998608"/>
                </a:cubicBezTo>
                <a:close/>
                <a:moveTo>
                  <a:pt x="41791" y="823533"/>
                </a:moveTo>
                <a:cubicBezTo>
                  <a:pt x="37779" y="823533"/>
                  <a:pt x="34138" y="820859"/>
                  <a:pt x="33061" y="816810"/>
                </a:cubicBezTo>
                <a:cubicBezTo>
                  <a:pt x="25149" y="786609"/>
                  <a:pt x="18611" y="755628"/>
                  <a:pt x="13522" y="724796"/>
                </a:cubicBezTo>
                <a:cubicBezTo>
                  <a:pt x="12705" y="719892"/>
                  <a:pt x="16047" y="715249"/>
                  <a:pt x="20951" y="714432"/>
                </a:cubicBezTo>
                <a:cubicBezTo>
                  <a:pt x="25817" y="713615"/>
                  <a:pt x="30498" y="716958"/>
                  <a:pt x="31315" y="721861"/>
                </a:cubicBezTo>
                <a:cubicBezTo>
                  <a:pt x="36293" y="752173"/>
                  <a:pt x="42756" y="782597"/>
                  <a:pt x="50520" y="812240"/>
                </a:cubicBezTo>
                <a:cubicBezTo>
                  <a:pt x="51783" y="817070"/>
                  <a:pt x="48886" y="821973"/>
                  <a:pt x="44094" y="823236"/>
                </a:cubicBezTo>
                <a:cubicBezTo>
                  <a:pt x="43314" y="823459"/>
                  <a:pt x="42533" y="823533"/>
                  <a:pt x="41791" y="823533"/>
                </a:cubicBezTo>
                <a:close/>
                <a:moveTo>
                  <a:pt x="11590" y="639729"/>
                </a:moveTo>
                <a:cubicBezTo>
                  <a:pt x="6909" y="639729"/>
                  <a:pt x="2935" y="636088"/>
                  <a:pt x="2600" y="631371"/>
                </a:cubicBezTo>
                <a:cubicBezTo>
                  <a:pt x="891" y="607188"/>
                  <a:pt x="37" y="582596"/>
                  <a:pt x="0" y="558228"/>
                </a:cubicBezTo>
                <a:cubicBezTo>
                  <a:pt x="0" y="551244"/>
                  <a:pt x="74" y="544260"/>
                  <a:pt x="223" y="537314"/>
                </a:cubicBezTo>
                <a:cubicBezTo>
                  <a:pt x="334" y="532410"/>
                  <a:pt x="4346" y="528473"/>
                  <a:pt x="9212" y="528473"/>
                </a:cubicBezTo>
                <a:cubicBezTo>
                  <a:pt x="9287" y="528473"/>
                  <a:pt x="9324" y="528473"/>
                  <a:pt x="9398" y="528473"/>
                </a:cubicBezTo>
                <a:cubicBezTo>
                  <a:pt x="14376" y="528584"/>
                  <a:pt x="18313" y="532671"/>
                  <a:pt x="18239" y="537648"/>
                </a:cubicBezTo>
                <a:cubicBezTo>
                  <a:pt x="18091" y="544483"/>
                  <a:pt x="18053" y="551356"/>
                  <a:pt x="18053" y="558228"/>
                </a:cubicBezTo>
                <a:cubicBezTo>
                  <a:pt x="18053" y="582188"/>
                  <a:pt x="18908" y="606371"/>
                  <a:pt x="20580" y="630108"/>
                </a:cubicBezTo>
                <a:cubicBezTo>
                  <a:pt x="20914" y="635085"/>
                  <a:pt x="17199" y="639394"/>
                  <a:pt x="12222" y="639729"/>
                </a:cubicBezTo>
                <a:cubicBezTo>
                  <a:pt x="11998" y="639729"/>
                  <a:pt x="11776" y="639729"/>
                  <a:pt x="11590" y="639729"/>
                </a:cubicBezTo>
                <a:close/>
                <a:moveTo>
                  <a:pt x="15379" y="453398"/>
                </a:moveTo>
                <a:cubicBezTo>
                  <a:pt x="15045" y="453398"/>
                  <a:pt x="14710" y="453398"/>
                  <a:pt x="14376" y="453324"/>
                </a:cubicBezTo>
                <a:cubicBezTo>
                  <a:pt x="9436" y="452767"/>
                  <a:pt x="5869" y="448309"/>
                  <a:pt x="6426" y="443369"/>
                </a:cubicBezTo>
                <a:cubicBezTo>
                  <a:pt x="9918" y="412239"/>
                  <a:pt x="14896" y="380998"/>
                  <a:pt x="21211" y="350426"/>
                </a:cubicBezTo>
                <a:cubicBezTo>
                  <a:pt x="22214" y="345560"/>
                  <a:pt x="26969" y="342440"/>
                  <a:pt x="31872" y="343443"/>
                </a:cubicBezTo>
                <a:cubicBezTo>
                  <a:pt x="36739" y="344446"/>
                  <a:pt x="39859" y="349238"/>
                  <a:pt x="38856" y="354104"/>
                </a:cubicBezTo>
                <a:cubicBezTo>
                  <a:pt x="32653" y="384119"/>
                  <a:pt x="27749" y="414840"/>
                  <a:pt x="24332" y="445412"/>
                </a:cubicBezTo>
                <a:cubicBezTo>
                  <a:pt x="23811" y="449981"/>
                  <a:pt x="19911" y="453398"/>
                  <a:pt x="15379" y="453398"/>
                </a:cubicBezTo>
                <a:close/>
                <a:moveTo>
                  <a:pt x="53157" y="270894"/>
                </a:moveTo>
                <a:cubicBezTo>
                  <a:pt x="52303" y="270894"/>
                  <a:pt x="51412" y="270783"/>
                  <a:pt x="50520" y="270485"/>
                </a:cubicBezTo>
                <a:cubicBezTo>
                  <a:pt x="45765" y="269037"/>
                  <a:pt x="43091" y="263985"/>
                  <a:pt x="44539" y="259230"/>
                </a:cubicBezTo>
                <a:cubicBezTo>
                  <a:pt x="53678" y="229363"/>
                  <a:pt x="64339" y="199534"/>
                  <a:pt x="76226" y="170597"/>
                </a:cubicBezTo>
                <a:cubicBezTo>
                  <a:pt x="78121" y="165990"/>
                  <a:pt x="83395" y="163799"/>
                  <a:pt x="88002" y="165693"/>
                </a:cubicBezTo>
                <a:cubicBezTo>
                  <a:pt x="92608" y="167588"/>
                  <a:pt x="94800" y="172863"/>
                  <a:pt x="92905" y="177469"/>
                </a:cubicBezTo>
                <a:cubicBezTo>
                  <a:pt x="81241" y="205886"/>
                  <a:pt x="70766" y="235158"/>
                  <a:pt x="61776" y="264505"/>
                </a:cubicBezTo>
                <a:cubicBezTo>
                  <a:pt x="60587" y="268405"/>
                  <a:pt x="57021" y="270894"/>
                  <a:pt x="53157" y="270894"/>
                </a:cubicBezTo>
                <a:close/>
                <a:moveTo>
                  <a:pt x="123960" y="98531"/>
                </a:moveTo>
                <a:cubicBezTo>
                  <a:pt x="122549" y="98531"/>
                  <a:pt x="121137" y="98197"/>
                  <a:pt x="119800" y="97491"/>
                </a:cubicBezTo>
                <a:cubicBezTo>
                  <a:pt x="115379" y="95188"/>
                  <a:pt x="113708" y="89727"/>
                  <a:pt x="116011" y="85344"/>
                </a:cubicBezTo>
                <a:cubicBezTo>
                  <a:pt x="130498" y="57669"/>
                  <a:pt x="146471" y="30329"/>
                  <a:pt x="163485" y="4103"/>
                </a:cubicBezTo>
                <a:cubicBezTo>
                  <a:pt x="166197" y="-58"/>
                  <a:pt x="171769" y="-1246"/>
                  <a:pt x="175929" y="1428"/>
                </a:cubicBezTo>
                <a:cubicBezTo>
                  <a:pt x="180090" y="4140"/>
                  <a:pt x="181315" y="9712"/>
                  <a:pt x="178604" y="13910"/>
                </a:cubicBezTo>
                <a:cubicBezTo>
                  <a:pt x="161887" y="39690"/>
                  <a:pt x="146211" y="66547"/>
                  <a:pt x="131947" y="93702"/>
                </a:cubicBezTo>
                <a:cubicBezTo>
                  <a:pt x="130349" y="96785"/>
                  <a:pt x="127229" y="98531"/>
                  <a:pt x="123960" y="985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7543596" y="2166594"/>
            <a:ext cx="43410" cy="49106"/>
          </a:xfrm>
          <a:custGeom>
            <a:rect b="b" l="l" r="r" t="t"/>
            <a:pathLst>
              <a:path extrusionOk="0" h="52788" w="46665">
                <a:moveTo>
                  <a:pt x="8996" y="52788"/>
                </a:moveTo>
                <a:cubicBezTo>
                  <a:pt x="7064" y="52788"/>
                  <a:pt x="5096" y="52157"/>
                  <a:pt x="3424" y="50856"/>
                </a:cubicBezTo>
                <a:cubicBezTo>
                  <a:pt x="-476" y="47773"/>
                  <a:pt x="-1145" y="42127"/>
                  <a:pt x="1938" y="38189"/>
                </a:cubicBezTo>
                <a:cubicBezTo>
                  <a:pt x="11262" y="26339"/>
                  <a:pt x="20994" y="14564"/>
                  <a:pt x="30838" y="3122"/>
                </a:cubicBezTo>
                <a:cubicBezTo>
                  <a:pt x="34107" y="-630"/>
                  <a:pt x="39791" y="-1075"/>
                  <a:pt x="43543" y="2194"/>
                </a:cubicBezTo>
                <a:cubicBezTo>
                  <a:pt x="47295" y="5463"/>
                  <a:pt x="47741" y="11146"/>
                  <a:pt x="44472" y="14898"/>
                </a:cubicBezTo>
                <a:cubicBezTo>
                  <a:pt x="34776" y="26116"/>
                  <a:pt x="25229" y="37706"/>
                  <a:pt x="16054" y="49371"/>
                </a:cubicBezTo>
                <a:cubicBezTo>
                  <a:pt x="14308" y="51637"/>
                  <a:pt x="11671" y="52788"/>
                  <a:pt x="8996" y="52788"/>
                </a:cubicBezTo>
                <a:close/>
              </a:path>
            </a:pathLst>
          </a:custGeom>
          <a:solidFill>
            <a:srgbClr val="1A2E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8246470" y="4093125"/>
            <a:ext cx="215905" cy="215905"/>
          </a:xfrm>
          <a:custGeom>
            <a:rect b="b" l="l" r="r" t="t"/>
            <a:pathLst>
              <a:path extrusionOk="0" h="232095" w="232095">
                <a:moveTo>
                  <a:pt x="232096" y="116048"/>
                </a:moveTo>
                <a:cubicBezTo>
                  <a:pt x="232096" y="180139"/>
                  <a:pt x="180139" y="232096"/>
                  <a:pt x="116048" y="232096"/>
                </a:cubicBezTo>
                <a:cubicBezTo>
                  <a:pt x="51956" y="232096"/>
                  <a:pt x="0" y="180139"/>
                  <a:pt x="0" y="116048"/>
                </a:cubicBezTo>
                <a:cubicBezTo>
                  <a:pt x="0" y="51957"/>
                  <a:pt x="51956" y="0"/>
                  <a:pt x="116048" y="0"/>
                </a:cubicBezTo>
                <a:cubicBezTo>
                  <a:pt x="180139" y="0"/>
                  <a:pt x="232096" y="51957"/>
                  <a:pt x="232096" y="1160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9651792" y="1958224"/>
            <a:ext cx="765863" cy="1371664"/>
          </a:xfrm>
          <a:custGeom>
            <a:rect b="b" l="l" r="r" t="t"/>
            <a:pathLst>
              <a:path extrusionOk="0" h="1474521" w="823293">
                <a:moveTo>
                  <a:pt x="823293" y="865456"/>
                </a:moveTo>
                <a:lnTo>
                  <a:pt x="214228" y="1474522"/>
                </a:lnTo>
                <a:cubicBezTo>
                  <a:pt x="75594" y="1312486"/>
                  <a:pt x="0" y="1108622"/>
                  <a:pt x="0" y="893093"/>
                </a:cubicBezTo>
                <a:cubicBezTo>
                  <a:pt x="0" y="653754"/>
                  <a:pt x="93202" y="428753"/>
                  <a:pt x="262445" y="259510"/>
                </a:cubicBezTo>
                <a:cubicBezTo>
                  <a:pt x="414414" y="107541"/>
                  <a:pt x="611368" y="16939"/>
                  <a:pt x="823293" y="0"/>
                </a:cubicBezTo>
                <a:lnTo>
                  <a:pt x="823293" y="86545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10549694" y="1957913"/>
            <a:ext cx="769181" cy="1373737"/>
          </a:xfrm>
          <a:custGeom>
            <a:rect b="b" l="l" r="r" t="t"/>
            <a:pathLst>
              <a:path extrusionOk="0" h="1476750" w="826860">
                <a:moveTo>
                  <a:pt x="0" y="865790"/>
                </a:moveTo>
                <a:lnTo>
                  <a:pt x="0" y="0"/>
                </a:lnTo>
                <a:cubicBezTo>
                  <a:pt x="213263" y="16196"/>
                  <a:pt x="411591" y="106984"/>
                  <a:pt x="564415" y="259808"/>
                </a:cubicBezTo>
                <a:cubicBezTo>
                  <a:pt x="733658" y="429050"/>
                  <a:pt x="826860" y="654051"/>
                  <a:pt x="826860" y="893391"/>
                </a:cubicBezTo>
                <a:cubicBezTo>
                  <a:pt x="826860" y="1109773"/>
                  <a:pt x="750671" y="1314417"/>
                  <a:pt x="610997" y="1476751"/>
                </a:cubicBezTo>
                <a:lnTo>
                  <a:pt x="0" y="86579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9944481" y="2884012"/>
            <a:ext cx="1079942" cy="738530"/>
          </a:xfrm>
          <a:custGeom>
            <a:rect b="b" l="l" r="r" t="t"/>
            <a:pathLst>
              <a:path extrusionOk="0" h="793910" w="1160924">
                <a:moveTo>
                  <a:pt x="579645" y="0"/>
                </a:moveTo>
                <a:lnTo>
                  <a:pt x="1160925" y="581280"/>
                </a:lnTo>
                <a:cubicBezTo>
                  <a:pt x="999223" y="718873"/>
                  <a:pt x="796101" y="793910"/>
                  <a:pt x="581428" y="793910"/>
                </a:cubicBezTo>
                <a:cubicBezTo>
                  <a:pt x="365900" y="793910"/>
                  <a:pt x="161999" y="718279"/>
                  <a:pt x="0" y="579682"/>
                </a:cubicBezTo>
                <a:lnTo>
                  <a:pt x="5796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9793575" y="2097242"/>
            <a:ext cx="1383483" cy="1383481"/>
          </a:xfrm>
          <a:custGeom>
            <a:rect b="b" l="l" r="r" t="t"/>
            <a:pathLst>
              <a:path extrusionOk="0" h="1487225" w="1487226">
                <a:moveTo>
                  <a:pt x="1487226" y="743613"/>
                </a:moveTo>
                <a:cubicBezTo>
                  <a:pt x="1487226" y="1154299"/>
                  <a:pt x="1154300" y="1487226"/>
                  <a:pt x="743613" y="1487226"/>
                </a:cubicBezTo>
                <a:cubicBezTo>
                  <a:pt x="332927" y="1487226"/>
                  <a:pt x="1" y="1154299"/>
                  <a:pt x="1" y="743613"/>
                </a:cubicBezTo>
                <a:cubicBezTo>
                  <a:pt x="1" y="332927"/>
                  <a:pt x="332927" y="0"/>
                  <a:pt x="743613" y="0"/>
                </a:cubicBezTo>
                <a:cubicBezTo>
                  <a:pt x="1154300" y="0"/>
                  <a:pt x="1487226" y="332927"/>
                  <a:pt x="1487226" y="743613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9868354" y="1840008"/>
            <a:ext cx="1566974" cy="2371299"/>
          </a:xfrm>
          <a:custGeom>
            <a:rect b="b" l="l" r="r" t="t"/>
            <a:pathLst>
              <a:path extrusionOk="0" h="2549116" w="1684477">
                <a:moveTo>
                  <a:pt x="741347" y="2549116"/>
                </a:moveTo>
                <a:lnTo>
                  <a:pt x="723331" y="2549116"/>
                </a:lnTo>
                <a:lnTo>
                  <a:pt x="723331" y="2020586"/>
                </a:lnTo>
                <a:lnTo>
                  <a:pt x="731726" y="2020029"/>
                </a:lnTo>
                <a:cubicBezTo>
                  <a:pt x="1255874" y="1985222"/>
                  <a:pt x="1666461" y="1546030"/>
                  <a:pt x="1666461" y="1020137"/>
                </a:cubicBezTo>
                <a:cubicBezTo>
                  <a:pt x="1666461" y="467572"/>
                  <a:pt x="1216905" y="18016"/>
                  <a:pt x="664340" y="18016"/>
                </a:cubicBezTo>
                <a:cubicBezTo>
                  <a:pt x="424889" y="18016"/>
                  <a:pt x="193128" y="103826"/>
                  <a:pt x="11738" y="259622"/>
                </a:cubicBezTo>
                <a:lnTo>
                  <a:pt x="0" y="245952"/>
                </a:lnTo>
                <a:cubicBezTo>
                  <a:pt x="184659" y="87370"/>
                  <a:pt x="420581" y="0"/>
                  <a:pt x="664340" y="0"/>
                </a:cubicBezTo>
                <a:cubicBezTo>
                  <a:pt x="936816" y="0"/>
                  <a:pt x="1193020" y="106130"/>
                  <a:pt x="1385703" y="298775"/>
                </a:cubicBezTo>
                <a:cubicBezTo>
                  <a:pt x="1578385" y="491458"/>
                  <a:pt x="1684478" y="747625"/>
                  <a:pt x="1684478" y="1020137"/>
                </a:cubicBezTo>
                <a:cubicBezTo>
                  <a:pt x="1684478" y="1280687"/>
                  <a:pt x="1586298" y="1528682"/>
                  <a:pt x="1407991" y="1718467"/>
                </a:cubicBezTo>
                <a:cubicBezTo>
                  <a:pt x="1232433" y="1905355"/>
                  <a:pt x="995954" y="2018394"/>
                  <a:pt x="741347" y="2037413"/>
                </a:cubicBezTo>
                <a:lnTo>
                  <a:pt x="741347" y="2549116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10369736" y="3715022"/>
            <a:ext cx="58514" cy="20621"/>
          </a:xfrm>
          <a:custGeom>
            <a:rect b="b" l="l" r="r" t="t"/>
            <a:pathLst>
              <a:path extrusionOk="0" h="22167" w="62902">
                <a:moveTo>
                  <a:pt x="53891" y="22167"/>
                </a:moveTo>
                <a:cubicBezTo>
                  <a:pt x="53669" y="22167"/>
                  <a:pt x="53483" y="22167"/>
                  <a:pt x="53260" y="22130"/>
                </a:cubicBezTo>
                <a:cubicBezTo>
                  <a:pt x="38178" y="21090"/>
                  <a:pt x="22948" y="19678"/>
                  <a:pt x="7977" y="17970"/>
                </a:cubicBezTo>
                <a:cubicBezTo>
                  <a:pt x="3037" y="17412"/>
                  <a:pt x="-529" y="12955"/>
                  <a:pt x="65" y="7977"/>
                </a:cubicBezTo>
                <a:cubicBezTo>
                  <a:pt x="622" y="3036"/>
                  <a:pt x="5043" y="-530"/>
                  <a:pt x="10058" y="65"/>
                </a:cubicBezTo>
                <a:cubicBezTo>
                  <a:pt x="24731" y="1736"/>
                  <a:pt x="39701" y="3111"/>
                  <a:pt x="54523" y="4151"/>
                </a:cubicBezTo>
                <a:cubicBezTo>
                  <a:pt x="59500" y="4485"/>
                  <a:pt x="63215" y="8794"/>
                  <a:pt x="62881" y="13772"/>
                </a:cubicBezTo>
                <a:cubicBezTo>
                  <a:pt x="62509" y="18527"/>
                  <a:pt x="58572" y="22167"/>
                  <a:pt x="53891" y="22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9537411" y="2269721"/>
            <a:ext cx="763377" cy="1448229"/>
          </a:xfrm>
          <a:custGeom>
            <a:rect b="b" l="l" r="r" t="t"/>
            <a:pathLst>
              <a:path extrusionOk="0" h="1556828" w="820620">
                <a:moveTo>
                  <a:pt x="811630" y="1556829"/>
                </a:moveTo>
                <a:cubicBezTo>
                  <a:pt x="810998" y="1556829"/>
                  <a:pt x="810403" y="1556754"/>
                  <a:pt x="809772" y="1556643"/>
                </a:cubicBezTo>
                <a:cubicBezTo>
                  <a:pt x="779163" y="1550216"/>
                  <a:pt x="748517" y="1542304"/>
                  <a:pt x="718650" y="1533092"/>
                </a:cubicBezTo>
                <a:cubicBezTo>
                  <a:pt x="713895" y="1531606"/>
                  <a:pt x="711221" y="1526591"/>
                  <a:pt x="712706" y="1521836"/>
                </a:cubicBezTo>
                <a:cubicBezTo>
                  <a:pt x="714193" y="1517081"/>
                  <a:pt x="719207" y="1514406"/>
                  <a:pt x="723962" y="1515892"/>
                </a:cubicBezTo>
                <a:cubicBezTo>
                  <a:pt x="753271" y="1524956"/>
                  <a:pt x="783360" y="1532720"/>
                  <a:pt x="813450" y="1539035"/>
                </a:cubicBezTo>
                <a:cubicBezTo>
                  <a:pt x="818316" y="1540038"/>
                  <a:pt x="821436" y="1544830"/>
                  <a:pt x="820433" y="1549696"/>
                </a:cubicBezTo>
                <a:cubicBezTo>
                  <a:pt x="819579" y="1553931"/>
                  <a:pt x="815827" y="1556829"/>
                  <a:pt x="811630" y="1556829"/>
                </a:cubicBezTo>
                <a:close/>
                <a:moveTo>
                  <a:pt x="633583" y="1501851"/>
                </a:moveTo>
                <a:cubicBezTo>
                  <a:pt x="632431" y="1501851"/>
                  <a:pt x="631280" y="1501628"/>
                  <a:pt x="630128" y="1501145"/>
                </a:cubicBezTo>
                <a:cubicBezTo>
                  <a:pt x="601264" y="1489184"/>
                  <a:pt x="572587" y="1475736"/>
                  <a:pt x="544950" y="1461137"/>
                </a:cubicBezTo>
                <a:cubicBezTo>
                  <a:pt x="540529" y="1458834"/>
                  <a:pt x="538858" y="1453374"/>
                  <a:pt x="541198" y="1448953"/>
                </a:cubicBezTo>
                <a:cubicBezTo>
                  <a:pt x="543501" y="1444533"/>
                  <a:pt x="548962" y="1442861"/>
                  <a:pt x="553382" y="1445201"/>
                </a:cubicBezTo>
                <a:cubicBezTo>
                  <a:pt x="580537" y="1459540"/>
                  <a:pt x="608694" y="1472727"/>
                  <a:pt x="637038" y="1484466"/>
                </a:cubicBezTo>
                <a:cubicBezTo>
                  <a:pt x="641644" y="1486360"/>
                  <a:pt x="643836" y="1491635"/>
                  <a:pt x="641904" y="1496242"/>
                </a:cubicBezTo>
                <a:cubicBezTo>
                  <a:pt x="640492" y="1499733"/>
                  <a:pt x="637149" y="1501851"/>
                  <a:pt x="633583" y="1501851"/>
                </a:cubicBezTo>
                <a:close/>
                <a:moveTo>
                  <a:pt x="468761" y="1414926"/>
                </a:moveTo>
                <a:cubicBezTo>
                  <a:pt x="467089" y="1414926"/>
                  <a:pt x="465380" y="1414443"/>
                  <a:pt x="463857" y="1413477"/>
                </a:cubicBezTo>
                <a:cubicBezTo>
                  <a:pt x="437669" y="1396427"/>
                  <a:pt x="412000" y="1377928"/>
                  <a:pt x="387483" y="1358537"/>
                </a:cubicBezTo>
                <a:cubicBezTo>
                  <a:pt x="383582" y="1355454"/>
                  <a:pt x="382914" y="1349770"/>
                  <a:pt x="385996" y="1345870"/>
                </a:cubicBezTo>
                <a:cubicBezTo>
                  <a:pt x="389080" y="1341969"/>
                  <a:pt x="394764" y="1341300"/>
                  <a:pt x="398664" y="1344384"/>
                </a:cubicBezTo>
                <a:cubicBezTo>
                  <a:pt x="422736" y="1363440"/>
                  <a:pt x="447996" y="1381605"/>
                  <a:pt x="473701" y="1398359"/>
                </a:cubicBezTo>
                <a:cubicBezTo>
                  <a:pt x="477861" y="1401070"/>
                  <a:pt x="479050" y="1406642"/>
                  <a:pt x="476339" y="1410840"/>
                </a:cubicBezTo>
                <a:cubicBezTo>
                  <a:pt x="474593" y="1413515"/>
                  <a:pt x="471733" y="1414926"/>
                  <a:pt x="468761" y="1414926"/>
                </a:cubicBezTo>
                <a:close/>
                <a:moveTo>
                  <a:pt x="322697" y="1299324"/>
                </a:moveTo>
                <a:cubicBezTo>
                  <a:pt x="320469" y="1299324"/>
                  <a:pt x="318240" y="1298507"/>
                  <a:pt x="316494" y="1296835"/>
                </a:cubicBezTo>
                <a:cubicBezTo>
                  <a:pt x="293871" y="1275290"/>
                  <a:pt x="271992" y="1252444"/>
                  <a:pt x="251449" y="1228893"/>
                </a:cubicBezTo>
                <a:cubicBezTo>
                  <a:pt x="248181" y="1225141"/>
                  <a:pt x="248552" y="1219458"/>
                  <a:pt x="252304" y="1216189"/>
                </a:cubicBezTo>
                <a:cubicBezTo>
                  <a:pt x="256056" y="1212920"/>
                  <a:pt x="261739" y="1213291"/>
                  <a:pt x="265009" y="1217043"/>
                </a:cubicBezTo>
                <a:cubicBezTo>
                  <a:pt x="285216" y="1240186"/>
                  <a:pt x="306725" y="1262623"/>
                  <a:pt x="328939" y="1283797"/>
                </a:cubicBezTo>
                <a:cubicBezTo>
                  <a:pt x="332542" y="1287214"/>
                  <a:pt x="332691" y="1292935"/>
                  <a:pt x="329235" y="1296538"/>
                </a:cubicBezTo>
                <a:cubicBezTo>
                  <a:pt x="327415" y="1298358"/>
                  <a:pt x="325038" y="1299324"/>
                  <a:pt x="322697" y="1299324"/>
                </a:cubicBezTo>
                <a:close/>
                <a:moveTo>
                  <a:pt x="200149" y="1158982"/>
                </a:moveTo>
                <a:cubicBezTo>
                  <a:pt x="197363" y="1158982"/>
                  <a:pt x="194614" y="1157682"/>
                  <a:pt x="192831" y="1155267"/>
                </a:cubicBezTo>
                <a:cubicBezTo>
                  <a:pt x="174518" y="1129933"/>
                  <a:pt x="157170" y="1103447"/>
                  <a:pt x="141271" y="1076589"/>
                </a:cubicBezTo>
                <a:cubicBezTo>
                  <a:pt x="138745" y="1072317"/>
                  <a:pt x="140156" y="1066783"/>
                  <a:pt x="144428" y="1064257"/>
                </a:cubicBezTo>
                <a:cubicBezTo>
                  <a:pt x="148700" y="1061730"/>
                  <a:pt x="154235" y="1063142"/>
                  <a:pt x="156761" y="1067414"/>
                </a:cubicBezTo>
                <a:cubicBezTo>
                  <a:pt x="172363" y="1093826"/>
                  <a:pt x="189414" y="1119829"/>
                  <a:pt x="207393" y="1144717"/>
                </a:cubicBezTo>
                <a:cubicBezTo>
                  <a:pt x="210290" y="1148767"/>
                  <a:pt x="209398" y="1154376"/>
                  <a:pt x="205387" y="1157310"/>
                </a:cubicBezTo>
                <a:cubicBezTo>
                  <a:pt x="203826" y="1158425"/>
                  <a:pt x="202006" y="1158982"/>
                  <a:pt x="200149" y="1158982"/>
                </a:cubicBezTo>
                <a:close/>
                <a:moveTo>
                  <a:pt x="105386" y="998617"/>
                </a:moveTo>
                <a:cubicBezTo>
                  <a:pt x="102006" y="998617"/>
                  <a:pt x="98775" y="996723"/>
                  <a:pt x="97214" y="993454"/>
                </a:cubicBezTo>
                <a:cubicBezTo>
                  <a:pt x="83879" y="965185"/>
                  <a:pt x="71694" y="935987"/>
                  <a:pt x="61033" y="906641"/>
                </a:cubicBezTo>
                <a:cubicBezTo>
                  <a:pt x="59324" y="901960"/>
                  <a:pt x="61738" y="896797"/>
                  <a:pt x="66419" y="895088"/>
                </a:cubicBezTo>
                <a:cubicBezTo>
                  <a:pt x="71099" y="893379"/>
                  <a:pt x="76263" y="895794"/>
                  <a:pt x="77972" y="900474"/>
                </a:cubicBezTo>
                <a:cubicBezTo>
                  <a:pt x="88448" y="929301"/>
                  <a:pt x="100409" y="957978"/>
                  <a:pt x="113522" y="985727"/>
                </a:cubicBezTo>
                <a:cubicBezTo>
                  <a:pt x="115639" y="990222"/>
                  <a:pt x="113707" y="995608"/>
                  <a:pt x="109212" y="997726"/>
                </a:cubicBezTo>
                <a:cubicBezTo>
                  <a:pt x="107987" y="998357"/>
                  <a:pt x="106687" y="998617"/>
                  <a:pt x="105386" y="998617"/>
                </a:cubicBezTo>
                <a:close/>
                <a:moveTo>
                  <a:pt x="41791" y="823543"/>
                </a:moveTo>
                <a:cubicBezTo>
                  <a:pt x="37778" y="823543"/>
                  <a:pt x="34138" y="820868"/>
                  <a:pt x="33098" y="816819"/>
                </a:cubicBezTo>
                <a:cubicBezTo>
                  <a:pt x="25186" y="786618"/>
                  <a:pt x="18648" y="755637"/>
                  <a:pt x="13558" y="724805"/>
                </a:cubicBezTo>
                <a:cubicBezTo>
                  <a:pt x="12741" y="719902"/>
                  <a:pt x="16085" y="715258"/>
                  <a:pt x="20988" y="714441"/>
                </a:cubicBezTo>
                <a:cubicBezTo>
                  <a:pt x="25854" y="713624"/>
                  <a:pt x="30535" y="716967"/>
                  <a:pt x="31352" y="721871"/>
                </a:cubicBezTo>
                <a:cubicBezTo>
                  <a:pt x="36330" y="752183"/>
                  <a:pt x="42794" y="782606"/>
                  <a:pt x="50557" y="812250"/>
                </a:cubicBezTo>
                <a:cubicBezTo>
                  <a:pt x="51820" y="817079"/>
                  <a:pt x="48923" y="821982"/>
                  <a:pt x="44130" y="823245"/>
                </a:cubicBezTo>
                <a:cubicBezTo>
                  <a:pt x="43313" y="823468"/>
                  <a:pt x="42533" y="823543"/>
                  <a:pt x="41791" y="823543"/>
                </a:cubicBezTo>
                <a:close/>
                <a:moveTo>
                  <a:pt x="11552" y="639738"/>
                </a:moveTo>
                <a:cubicBezTo>
                  <a:pt x="6873" y="639738"/>
                  <a:pt x="2898" y="636098"/>
                  <a:pt x="2563" y="631380"/>
                </a:cubicBezTo>
                <a:cubicBezTo>
                  <a:pt x="854" y="607197"/>
                  <a:pt x="0" y="582569"/>
                  <a:pt x="0" y="558237"/>
                </a:cubicBezTo>
                <a:cubicBezTo>
                  <a:pt x="0" y="551253"/>
                  <a:pt x="74" y="544270"/>
                  <a:pt x="223" y="537323"/>
                </a:cubicBezTo>
                <a:cubicBezTo>
                  <a:pt x="335" y="532346"/>
                  <a:pt x="4606" y="528445"/>
                  <a:pt x="9398" y="528482"/>
                </a:cubicBezTo>
                <a:cubicBezTo>
                  <a:pt x="14376" y="528594"/>
                  <a:pt x="18313" y="532680"/>
                  <a:pt x="18239" y="537658"/>
                </a:cubicBezTo>
                <a:cubicBezTo>
                  <a:pt x="18090" y="544493"/>
                  <a:pt x="18017" y="551365"/>
                  <a:pt x="18017" y="558237"/>
                </a:cubicBezTo>
                <a:cubicBezTo>
                  <a:pt x="18017" y="582160"/>
                  <a:pt x="18871" y="606343"/>
                  <a:pt x="20543" y="630117"/>
                </a:cubicBezTo>
                <a:cubicBezTo>
                  <a:pt x="20876" y="635095"/>
                  <a:pt x="17162" y="639404"/>
                  <a:pt x="12184" y="639738"/>
                </a:cubicBezTo>
                <a:cubicBezTo>
                  <a:pt x="11998" y="639738"/>
                  <a:pt x="11775" y="639738"/>
                  <a:pt x="11552" y="639738"/>
                </a:cubicBezTo>
                <a:close/>
                <a:moveTo>
                  <a:pt x="15341" y="453408"/>
                </a:moveTo>
                <a:cubicBezTo>
                  <a:pt x="15008" y="453408"/>
                  <a:pt x="14673" y="453408"/>
                  <a:pt x="14338" y="453333"/>
                </a:cubicBezTo>
                <a:cubicBezTo>
                  <a:pt x="9398" y="452776"/>
                  <a:pt x="5832" y="448318"/>
                  <a:pt x="6389" y="443378"/>
                </a:cubicBezTo>
                <a:cubicBezTo>
                  <a:pt x="9881" y="412249"/>
                  <a:pt x="14859" y="381008"/>
                  <a:pt x="21174" y="350436"/>
                </a:cubicBezTo>
                <a:cubicBezTo>
                  <a:pt x="22177" y="345569"/>
                  <a:pt x="26932" y="342449"/>
                  <a:pt x="31835" y="343452"/>
                </a:cubicBezTo>
                <a:cubicBezTo>
                  <a:pt x="36701" y="344455"/>
                  <a:pt x="39822" y="349247"/>
                  <a:pt x="38819" y="354113"/>
                </a:cubicBezTo>
                <a:cubicBezTo>
                  <a:pt x="32615" y="384128"/>
                  <a:pt x="27712" y="414849"/>
                  <a:pt x="24294" y="445421"/>
                </a:cubicBezTo>
                <a:cubicBezTo>
                  <a:pt x="23774" y="449990"/>
                  <a:pt x="19874" y="453408"/>
                  <a:pt x="15341" y="453408"/>
                </a:cubicBezTo>
                <a:close/>
                <a:moveTo>
                  <a:pt x="53121" y="270903"/>
                </a:moveTo>
                <a:cubicBezTo>
                  <a:pt x="52266" y="270903"/>
                  <a:pt x="51375" y="270792"/>
                  <a:pt x="50483" y="270495"/>
                </a:cubicBezTo>
                <a:cubicBezTo>
                  <a:pt x="45728" y="269046"/>
                  <a:pt x="43054" y="263994"/>
                  <a:pt x="44502" y="259239"/>
                </a:cubicBezTo>
                <a:cubicBezTo>
                  <a:pt x="53640" y="229373"/>
                  <a:pt x="64302" y="199544"/>
                  <a:pt x="76189" y="170606"/>
                </a:cubicBezTo>
                <a:cubicBezTo>
                  <a:pt x="78084" y="166000"/>
                  <a:pt x="83358" y="163808"/>
                  <a:pt x="87964" y="165702"/>
                </a:cubicBezTo>
                <a:cubicBezTo>
                  <a:pt x="92571" y="167597"/>
                  <a:pt x="94763" y="172872"/>
                  <a:pt x="92868" y="177478"/>
                </a:cubicBezTo>
                <a:cubicBezTo>
                  <a:pt x="81203" y="205896"/>
                  <a:pt x="70728" y="235168"/>
                  <a:pt x="61738" y="264514"/>
                </a:cubicBezTo>
                <a:cubicBezTo>
                  <a:pt x="60550" y="268414"/>
                  <a:pt x="56984" y="270903"/>
                  <a:pt x="53121" y="270903"/>
                </a:cubicBezTo>
                <a:close/>
                <a:moveTo>
                  <a:pt x="123960" y="98540"/>
                </a:moveTo>
                <a:cubicBezTo>
                  <a:pt x="122549" y="98540"/>
                  <a:pt x="121137" y="98206"/>
                  <a:pt x="119800" y="97500"/>
                </a:cubicBezTo>
                <a:cubicBezTo>
                  <a:pt x="115379" y="95197"/>
                  <a:pt x="113671" y="89736"/>
                  <a:pt x="116011" y="85353"/>
                </a:cubicBezTo>
                <a:cubicBezTo>
                  <a:pt x="130498" y="57678"/>
                  <a:pt x="146471" y="30338"/>
                  <a:pt x="163485" y="4112"/>
                </a:cubicBezTo>
                <a:cubicBezTo>
                  <a:pt x="166197" y="-86"/>
                  <a:pt x="171769" y="-1237"/>
                  <a:pt x="175929" y="1437"/>
                </a:cubicBezTo>
                <a:cubicBezTo>
                  <a:pt x="180090" y="4149"/>
                  <a:pt x="181279" y="9721"/>
                  <a:pt x="178604" y="13919"/>
                </a:cubicBezTo>
                <a:cubicBezTo>
                  <a:pt x="161888" y="39699"/>
                  <a:pt x="146211" y="66557"/>
                  <a:pt x="131947" y="93711"/>
                </a:cubicBezTo>
                <a:cubicBezTo>
                  <a:pt x="130350" y="96794"/>
                  <a:pt x="127192" y="98540"/>
                  <a:pt x="123960" y="985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9738798" y="2166594"/>
            <a:ext cx="43410" cy="49106"/>
          </a:xfrm>
          <a:custGeom>
            <a:rect b="b" l="l" r="r" t="t"/>
            <a:pathLst>
              <a:path extrusionOk="0" h="52788" w="46665">
                <a:moveTo>
                  <a:pt x="8996" y="52788"/>
                </a:moveTo>
                <a:cubicBezTo>
                  <a:pt x="7064" y="52788"/>
                  <a:pt x="5095" y="52157"/>
                  <a:pt x="3424" y="50856"/>
                </a:cubicBezTo>
                <a:cubicBezTo>
                  <a:pt x="-477" y="47773"/>
                  <a:pt x="-1145" y="42127"/>
                  <a:pt x="1938" y="38189"/>
                </a:cubicBezTo>
                <a:cubicBezTo>
                  <a:pt x="11300" y="26302"/>
                  <a:pt x="21032" y="14489"/>
                  <a:pt x="30839" y="3122"/>
                </a:cubicBezTo>
                <a:cubicBezTo>
                  <a:pt x="34108" y="-630"/>
                  <a:pt x="39791" y="-1075"/>
                  <a:pt x="43543" y="2194"/>
                </a:cubicBezTo>
                <a:cubicBezTo>
                  <a:pt x="47295" y="5463"/>
                  <a:pt x="47740" y="11146"/>
                  <a:pt x="44472" y="14898"/>
                </a:cubicBezTo>
                <a:cubicBezTo>
                  <a:pt x="34813" y="26079"/>
                  <a:pt x="25267" y="37669"/>
                  <a:pt x="16054" y="49333"/>
                </a:cubicBezTo>
                <a:cubicBezTo>
                  <a:pt x="14271" y="51637"/>
                  <a:pt x="11633" y="52788"/>
                  <a:pt x="8996" y="527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7"/>
          <p:cNvSpPr/>
          <p:nvPr/>
        </p:nvSpPr>
        <p:spPr>
          <a:xfrm rot="-2700000">
            <a:off x="10441589" y="4093173"/>
            <a:ext cx="215903" cy="215903"/>
          </a:xfrm>
          <a:custGeom>
            <a:rect b="b" l="l" r="r" t="t"/>
            <a:pathLst>
              <a:path extrusionOk="0" h="232093" w="232093">
                <a:moveTo>
                  <a:pt x="232093" y="116047"/>
                </a:moveTo>
                <a:cubicBezTo>
                  <a:pt x="232093" y="180138"/>
                  <a:pt x="180138" y="232094"/>
                  <a:pt x="116047" y="232094"/>
                </a:cubicBezTo>
                <a:cubicBezTo>
                  <a:pt x="51956" y="232094"/>
                  <a:pt x="0" y="180138"/>
                  <a:pt x="0" y="116047"/>
                </a:cubicBezTo>
                <a:cubicBezTo>
                  <a:pt x="0" y="51956"/>
                  <a:pt x="51956" y="0"/>
                  <a:pt x="116047" y="0"/>
                </a:cubicBezTo>
                <a:cubicBezTo>
                  <a:pt x="180138" y="0"/>
                  <a:pt x="232093" y="51956"/>
                  <a:pt x="232093" y="11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833734" y="4469867"/>
            <a:ext cx="18703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Covid-19 fears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2917731" y="4468541"/>
            <a:ext cx="20928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competition from online institutions and tech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5224140" y="4467215"/>
            <a:ext cx="18703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Shrinking population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7419343" y="4465889"/>
            <a:ext cx="18703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Higher tuition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9120425" y="4464584"/>
            <a:ext cx="2945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Recruiters</a:t>
            </a:r>
            <a:r>
              <a:rPr b="1" i="0" lang="en-GB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lack sales skills to enroll enough students to keep schools open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740" y="2508248"/>
            <a:ext cx="563672" cy="56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0279" y="2508388"/>
            <a:ext cx="558996" cy="56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4351" y="2508388"/>
            <a:ext cx="561188" cy="56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0084" y="2508388"/>
            <a:ext cx="760128" cy="56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61062" y="2508388"/>
            <a:ext cx="448510" cy="56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/>
        </p:nvSpPr>
        <p:spPr>
          <a:xfrm>
            <a:off x="156150" y="5351700"/>
            <a:ext cx="9084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200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Mismanaged Admissions</a:t>
            </a:r>
            <a:r>
              <a:rPr b="1" i="0" lang="en-GB" sz="3200" u="none" cap="none" strike="noStrike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200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3200" u="none" cap="none" strike="noStrike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taff are wearing down, burning out, and</a:t>
            </a:r>
            <a:r>
              <a:rPr b="1" lang="en-GB" sz="3200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200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quitting!</a:t>
            </a:r>
            <a:r>
              <a:rPr b="1" lang="en-GB" sz="3300">
                <a:solidFill>
                  <a:srgbClr val="0000FF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300" u="none" cap="none" strike="noStrike">
              <a:solidFill>
                <a:srgbClr val="0000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26"/>
          <p:cNvPicPr preferRelativeResize="0"/>
          <p:nvPr/>
        </p:nvPicPr>
        <p:blipFill rotWithShape="1">
          <a:blip r:embed="rId3">
            <a:alphaModFix/>
          </a:blip>
          <a:srcRect b="7802" l="0" r="0" t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6"/>
          <p:cNvSpPr/>
          <p:nvPr/>
        </p:nvSpPr>
        <p:spPr>
          <a:xfrm>
            <a:off x="0" y="0"/>
            <a:ext cx="12188952" cy="6857999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3" name="Google Shape;613;p26"/>
          <p:cNvSpPr txBox="1"/>
          <p:nvPr/>
        </p:nvSpPr>
        <p:spPr>
          <a:xfrm>
            <a:off x="1427356" y="989022"/>
            <a:ext cx="9456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 Black"/>
              <a:buNone/>
            </a:pPr>
            <a:r>
              <a:rPr b="0" i="0" lang="en-GB" sz="4800" u="sng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 Black"/>
              <a:buNone/>
            </a:pPr>
            <a:r>
              <a:rPr b="0" i="0" lang="en-GB" sz="48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for your kind Consideration!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We Look forward to working with you.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26"/>
          <p:cNvCxnSpPr/>
          <p:nvPr/>
        </p:nvCxnSpPr>
        <p:spPr>
          <a:xfrm>
            <a:off x="723935" y="6477000"/>
            <a:ext cx="377825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5" name="Google Shape;615;p26"/>
          <p:cNvSpPr txBox="1"/>
          <p:nvPr/>
        </p:nvSpPr>
        <p:spPr>
          <a:xfrm>
            <a:off x="4346556" y="6373497"/>
            <a:ext cx="349888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Medium"/>
              <a:buNone/>
            </a:pPr>
            <a:r>
              <a:rPr b="0" i="0" lang="en-GB" sz="9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Access For The Underserved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26"/>
          <p:cNvCxnSpPr/>
          <p:nvPr/>
        </p:nvCxnSpPr>
        <p:spPr>
          <a:xfrm>
            <a:off x="7658010" y="6477000"/>
            <a:ext cx="377825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4886700" y="1206700"/>
            <a:ext cx="6693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Only Online Sales Training For </a:t>
            </a:r>
            <a:r>
              <a:rPr lang="en-GB" sz="36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Recruiters</a:t>
            </a:r>
            <a:endParaRPr b="0" i="0" sz="3600" u="none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612300" y="3274575"/>
            <a:ext cx="110646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4800" u="none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Staff goes</a:t>
            </a:r>
            <a:r>
              <a:rPr b="1" i="0" lang="en-GB" sz="48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from from burnout to stand out in 90 days</a:t>
            </a:r>
            <a:r>
              <a:rPr b="1" lang="en-GB" sz="4800">
                <a:solidFill>
                  <a:srgbClr val="0000FF"/>
                </a:solidFill>
                <a:highlight>
                  <a:srgbClr val="FFFFFF"/>
                </a:highlight>
              </a:rPr>
              <a:t>…</a:t>
            </a:r>
            <a:r>
              <a:rPr b="1" lang="en-GB" sz="4800">
                <a:solidFill>
                  <a:srgbClr val="0000FF"/>
                </a:solidFill>
              </a:rPr>
              <a:t>We are the Dale Carnegie sales course for recruiters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48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10" y="4714639"/>
            <a:ext cx="255954" cy="21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329" y="4334940"/>
            <a:ext cx="217700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4136" y="3098264"/>
            <a:ext cx="21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11646694" y="6505109"/>
            <a:ext cx="5715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0" y="6475935"/>
            <a:ext cx="12192000" cy="38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1676907" y="6477000"/>
            <a:ext cx="287235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11614840" y="6559778"/>
            <a:ext cx="411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80409" y="223396"/>
            <a:ext cx="480877" cy="46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5525"/>
            <a:ext cx="4886701" cy="2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e0cbc8629_0_1"/>
          <p:cNvSpPr txBox="1"/>
          <p:nvPr/>
        </p:nvSpPr>
        <p:spPr>
          <a:xfrm>
            <a:off x="4886700" y="1206700"/>
            <a:ext cx="6693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g27e0cbc8629_0_1"/>
          <p:cNvSpPr txBox="1"/>
          <p:nvPr/>
        </p:nvSpPr>
        <p:spPr>
          <a:xfrm>
            <a:off x="236400" y="2445900"/>
            <a:ext cx="11064600" cy="3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6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ntrepreneurial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Mindset</a:t>
            </a:r>
            <a:endParaRPr b="1" sz="3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ew Foundational Sales Skills</a:t>
            </a:r>
            <a:endParaRPr b="1" sz="3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6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esults 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Oriented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Strategies</a:t>
            </a:r>
            <a:endParaRPr b="1" sz="3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6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Results </a:t>
            </a:r>
            <a:r>
              <a:rPr b="1" lang="en-GB" sz="30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riented 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Implementation</a:t>
            </a:r>
            <a:endParaRPr b="1" sz="3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6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30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eadership Skills</a:t>
            </a:r>
            <a:endParaRPr b="1" sz="30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g27e0cbc862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10" y="4714639"/>
            <a:ext cx="255954" cy="21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7e0cbc8629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329" y="4334940"/>
            <a:ext cx="217700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7e0cbc8629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4136" y="3098264"/>
            <a:ext cx="21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7e0cbc8629_0_1"/>
          <p:cNvSpPr txBox="1"/>
          <p:nvPr/>
        </p:nvSpPr>
        <p:spPr>
          <a:xfrm>
            <a:off x="11646694" y="6505109"/>
            <a:ext cx="571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27e0cbc8629_0_1"/>
          <p:cNvSpPr/>
          <p:nvPr/>
        </p:nvSpPr>
        <p:spPr>
          <a:xfrm>
            <a:off x="0" y="6475935"/>
            <a:ext cx="12192000" cy="3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g27e0cbc8629_0_1"/>
          <p:cNvSpPr/>
          <p:nvPr/>
        </p:nvSpPr>
        <p:spPr>
          <a:xfrm>
            <a:off x="0" y="6812281"/>
            <a:ext cx="12192000" cy="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g27e0cbc8629_0_1"/>
          <p:cNvSpPr/>
          <p:nvPr/>
        </p:nvSpPr>
        <p:spPr>
          <a:xfrm>
            <a:off x="11676907" y="6477000"/>
            <a:ext cx="287100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g27e0cbc8629_0_1"/>
          <p:cNvSpPr txBox="1"/>
          <p:nvPr/>
        </p:nvSpPr>
        <p:spPr>
          <a:xfrm>
            <a:off x="11614840" y="6559778"/>
            <a:ext cx="41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g27e0cbc8629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80409" y="223396"/>
            <a:ext cx="480877" cy="46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7e0cbc8629_0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5525"/>
            <a:ext cx="4886701" cy="23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7e0cbc8629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4825" y="209450"/>
            <a:ext cx="4161625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536132295_0_0"/>
          <p:cNvSpPr txBox="1"/>
          <p:nvPr/>
        </p:nvSpPr>
        <p:spPr>
          <a:xfrm>
            <a:off x="890200" y="2610125"/>
            <a:ext cx="244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Online Videos </a:t>
            </a:r>
            <a:endParaRPr b="0" i="0" sz="22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e536132295_0_0"/>
          <p:cNvSpPr txBox="1"/>
          <p:nvPr/>
        </p:nvSpPr>
        <p:spPr>
          <a:xfrm>
            <a:off x="4422875" y="2615500"/>
            <a:ext cx="292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400" u="none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Virtual Playbook</a:t>
            </a:r>
            <a:r>
              <a:rPr b="1" i="0" lang="en-GB" sz="2300" u="none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300" u="none" cap="none" strike="noStrik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e536132295_0_0"/>
          <p:cNvSpPr txBox="1"/>
          <p:nvPr/>
        </p:nvSpPr>
        <p:spPr>
          <a:xfrm>
            <a:off x="8802976" y="2632670"/>
            <a:ext cx="25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Weekly Zooms </a:t>
            </a:r>
            <a:endParaRPr b="0" i="0" sz="24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e53613229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10" y="4714639"/>
            <a:ext cx="255954" cy="21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e53613229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2329" y="4334940"/>
            <a:ext cx="217700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e53613229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4136" y="3098264"/>
            <a:ext cx="21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e536132295_0_0"/>
          <p:cNvSpPr txBox="1"/>
          <p:nvPr/>
        </p:nvSpPr>
        <p:spPr>
          <a:xfrm>
            <a:off x="11646694" y="6505109"/>
            <a:ext cx="571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1e536132295_0_0"/>
          <p:cNvSpPr/>
          <p:nvPr/>
        </p:nvSpPr>
        <p:spPr>
          <a:xfrm>
            <a:off x="0" y="6475935"/>
            <a:ext cx="12192000" cy="3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1e536132295_0_0"/>
          <p:cNvSpPr/>
          <p:nvPr/>
        </p:nvSpPr>
        <p:spPr>
          <a:xfrm>
            <a:off x="0" y="6812281"/>
            <a:ext cx="12192000" cy="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g1e536132295_0_0"/>
          <p:cNvSpPr/>
          <p:nvPr/>
        </p:nvSpPr>
        <p:spPr>
          <a:xfrm>
            <a:off x="11676907" y="6477000"/>
            <a:ext cx="287100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g1e536132295_0_0"/>
          <p:cNvSpPr txBox="1"/>
          <p:nvPr/>
        </p:nvSpPr>
        <p:spPr>
          <a:xfrm>
            <a:off x="11614840" y="6559778"/>
            <a:ext cx="41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g1e53613229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80409" y="223396"/>
            <a:ext cx="480877" cy="46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e53613229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90125" y="3289537"/>
            <a:ext cx="2186300" cy="268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e536132295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02977" y="3386127"/>
            <a:ext cx="2873925" cy="248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e536132295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175" y="3165213"/>
            <a:ext cx="2920825" cy="26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e536132295_0_0"/>
          <p:cNvSpPr txBox="1"/>
          <p:nvPr/>
        </p:nvSpPr>
        <p:spPr>
          <a:xfrm>
            <a:off x="4349250" y="5971950"/>
            <a:ext cx="349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/>
              <a:t>150 </a:t>
            </a:r>
            <a:r>
              <a:rPr lang="en-GB" sz="2400"/>
              <a:t>pages-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Steps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e536132295_0_0"/>
          <p:cNvSpPr txBox="1"/>
          <p:nvPr/>
        </p:nvSpPr>
        <p:spPr>
          <a:xfrm>
            <a:off x="367425" y="5971950"/>
            <a:ext cx="349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Multi-Sensory Learning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e536132295_0_0"/>
          <p:cNvSpPr txBox="1"/>
          <p:nvPr/>
        </p:nvSpPr>
        <p:spPr>
          <a:xfrm>
            <a:off x="8633500" y="5975550"/>
            <a:ext cx="320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 Consultations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1e536132295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35525"/>
            <a:ext cx="4886701" cy="23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705cf8156_0_1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</p:txBody>
      </p:sp>
      <p:sp>
        <p:nvSpPr>
          <p:cNvPr id="175" name="Google Shape;175;g25705cf8156_0_1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176" name="Google Shape;176;g25705cf8156_0_10"/>
          <p:cNvGraphicFramePr/>
          <p:nvPr/>
        </p:nvGraphicFramePr>
        <p:xfrm>
          <a:off x="131125" y="51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{15D06D3F-4562-4B04-B9A0-AD08045C5565}</a:tableStyleId>
              </a:tblPr>
              <a:tblGrid>
                <a:gridCol w="1739650"/>
                <a:gridCol w="999600"/>
                <a:gridCol w="1722075"/>
                <a:gridCol w="1805100"/>
                <a:gridCol w="2398900"/>
                <a:gridCol w="2249475"/>
              </a:tblGrid>
              <a:tr h="143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ROR ENROL Syste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Associations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 Associations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Consulting Firms      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Consultants</a:t>
                      </a:r>
                      <a:endParaRPr b="1"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Best practices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Mktg. tools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 tools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Mgnt.</a:t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cap="none" strike="noStrike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g25705cf8156_0_10"/>
          <p:cNvSpPr txBox="1"/>
          <p:nvPr/>
        </p:nvSpPr>
        <p:spPr>
          <a:xfrm>
            <a:off x="309275" y="5615200"/>
            <a:ext cx="1055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highlight>
                <a:srgbClr val="FAFA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highlight>
                  <a:srgbClr val="FAFAFA"/>
                </a:highlight>
              </a:rPr>
              <a:t>Profle tests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Yes 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rgbClr val="FAFAFA"/>
                </a:highlight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No			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No		No				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n-GB" sz="2400" u="none" cap="none" strike="noStrike">
                <a:solidFill>
                  <a:srgbClr val="000000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No</a:t>
            </a:r>
            <a:endParaRPr b="0" i="0" sz="2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5705cf8156_0_10"/>
          <p:cNvSpPr txBox="1"/>
          <p:nvPr/>
        </p:nvSpPr>
        <p:spPr>
          <a:xfrm>
            <a:off x="4051250" y="-84000"/>
            <a:ext cx="885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Competitive Advantage</a:t>
            </a:r>
            <a:endParaRPr b="1" i="0" sz="36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25705cf8156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550" y="654900"/>
            <a:ext cx="2451825" cy="12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7"/>
          <p:cNvGrpSpPr/>
          <p:nvPr/>
        </p:nvGrpSpPr>
        <p:grpSpPr>
          <a:xfrm>
            <a:off x="0" y="1401100"/>
            <a:ext cx="5380948" cy="5099148"/>
            <a:chOff x="0" y="1778000"/>
            <a:chExt cx="5380948" cy="5080000"/>
          </a:xfrm>
        </p:grpSpPr>
        <p:sp>
          <p:nvSpPr>
            <p:cNvPr id="185" name="Google Shape;185;p17"/>
            <p:cNvSpPr/>
            <p:nvPr/>
          </p:nvSpPr>
          <p:spPr>
            <a:xfrm>
              <a:off x="1" y="1778000"/>
              <a:ext cx="5380947" cy="5080000"/>
            </a:xfrm>
            <a:custGeom>
              <a:rect b="b" l="l" r="r" t="t"/>
              <a:pathLst>
                <a:path extrusionOk="0" h="5080000" w="5380947">
                  <a:moveTo>
                    <a:pt x="152400" y="0"/>
                  </a:moveTo>
                  <a:cubicBezTo>
                    <a:pt x="2951870" y="0"/>
                    <a:pt x="5237852" y="2198499"/>
                    <a:pt x="5377992" y="4963142"/>
                  </a:cubicBezTo>
                  <a:lnTo>
                    <a:pt x="5380947" y="5080000"/>
                  </a:lnTo>
                  <a:lnTo>
                    <a:pt x="0" y="5080000"/>
                  </a:lnTo>
                  <a:lnTo>
                    <a:pt x="0" y="3854"/>
                  </a:lnTo>
                  <a:close/>
                </a:path>
              </a:pathLst>
            </a:custGeom>
            <a:solidFill>
              <a:srgbClr val="A1ED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0" y="3135086"/>
              <a:ext cx="3722914" cy="3722914"/>
            </a:xfrm>
            <a:custGeom>
              <a:rect b="b" l="l" r="r" t="t"/>
              <a:pathLst>
                <a:path extrusionOk="0" h="3722914" w="3722914">
                  <a:moveTo>
                    <a:pt x="0" y="0"/>
                  </a:moveTo>
                  <a:cubicBezTo>
                    <a:pt x="2056109" y="0"/>
                    <a:pt x="3722914" y="1666805"/>
                    <a:pt x="3722914" y="3722914"/>
                  </a:cubicBezTo>
                  <a:lnTo>
                    <a:pt x="0" y="37229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0" y="4484914"/>
              <a:ext cx="2373086" cy="2373086"/>
            </a:xfrm>
            <a:custGeom>
              <a:rect b="b" l="l" r="r" t="t"/>
              <a:pathLst>
                <a:path extrusionOk="0" h="2373086" w="2373086">
                  <a:moveTo>
                    <a:pt x="0" y="0"/>
                  </a:moveTo>
                  <a:cubicBezTo>
                    <a:pt x="1310619" y="0"/>
                    <a:pt x="2373086" y="1062467"/>
                    <a:pt x="2373086" y="2373086"/>
                  </a:cubicBezTo>
                  <a:lnTo>
                    <a:pt x="0" y="23730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3018650" y="2023920"/>
            <a:ext cx="2196688" cy="132526"/>
            <a:chOff x="3343275" y="3184937"/>
            <a:chExt cx="2196688" cy="132526"/>
          </a:xfrm>
        </p:grpSpPr>
        <p:cxnSp>
          <p:nvCxnSpPr>
            <p:cNvPr id="189" name="Google Shape;189;p17"/>
            <p:cNvCxnSpPr/>
            <p:nvPr/>
          </p:nvCxnSpPr>
          <p:spPr>
            <a:xfrm>
              <a:off x="3343275" y="3251200"/>
              <a:ext cx="213042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0" name="Google Shape;190;p17"/>
            <p:cNvSpPr/>
            <p:nvPr/>
          </p:nvSpPr>
          <p:spPr>
            <a:xfrm>
              <a:off x="5407437" y="3184937"/>
              <a:ext cx="132526" cy="132526"/>
            </a:xfrm>
            <a:prstGeom prst="ellipse">
              <a:avLst/>
            </a:prstGeom>
            <a:solidFill>
              <a:srgbClr val="A1ED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91" name="Google Shape;191;p17"/>
          <p:cNvSpPr txBox="1"/>
          <p:nvPr/>
        </p:nvSpPr>
        <p:spPr>
          <a:xfrm>
            <a:off x="5539974" y="1859313"/>
            <a:ext cx="566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TAM (Total Addressable Market)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5495375" y="2344588"/>
            <a:ext cx="6269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Total English </a:t>
            </a: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peaking  private schools and colleges around the world: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17"/>
          <p:cNvGrpSpPr/>
          <p:nvPr/>
        </p:nvGrpSpPr>
        <p:grpSpPr>
          <a:xfrm>
            <a:off x="2513662" y="3783349"/>
            <a:ext cx="2781102" cy="132526"/>
            <a:chOff x="3132499" y="3184937"/>
            <a:chExt cx="2407464" cy="132526"/>
          </a:xfrm>
        </p:grpSpPr>
        <p:cxnSp>
          <p:nvCxnSpPr>
            <p:cNvPr id="194" name="Google Shape;194;p17"/>
            <p:cNvCxnSpPr/>
            <p:nvPr/>
          </p:nvCxnSpPr>
          <p:spPr>
            <a:xfrm>
              <a:off x="3132499" y="3251200"/>
              <a:ext cx="234120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5" name="Google Shape;195;p17"/>
            <p:cNvSpPr/>
            <p:nvPr/>
          </p:nvSpPr>
          <p:spPr>
            <a:xfrm>
              <a:off x="5407437" y="3184937"/>
              <a:ext cx="132526" cy="1325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96" name="Google Shape;196;p17"/>
          <p:cNvSpPr txBox="1"/>
          <p:nvPr/>
        </p:nvSpPr>
        <p:spPr>
          <a:xfrm>
            <a:off x="5645375" y="3322675"/>
            <a:ext cx="596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SAM (Serviceable Available Market)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5682028" y="3719938"/>
            <a:ext cx="538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 enrolled institutions</a:t>
            </a: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7"/>
          <p:cNvGrpSpPr/>
          <p:nvPr/>
        </p:nvGrpSpPr>
        <p:grpSpPr>
          <a:xfrm>
            <a:off x="1229132" y="4616249"/>
            <a:ext cx="4283208" cy="132526"/>
            <a:chOff x="2324100" y="3184937"/>
            <a:chExt cx="3215863" cy="132526"/>
          </a:xfrm>
        </p:grpSpPr>
        <p:cxnSp>
          <p:nvCxnSpPr>
            <p:cNvPr id="199" name="Google Shape;199;p17"/>
            <p:cNvCxnSpPr/>
            <p:nvPr/>
          </p:nvCxnSpPr>
          <p:spPr>
            <a:xfrm>
              <a:off x="2324100" y="3251200"/>
              <a:ext cx="3149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0" name="Google Shape;200;p17"/>
            <p:cNvSpPr/>
            <p:nvPr/>
          </p:nvSpPr>
          <p:spPr>
            <a:xfrm>
              <a:off x="5407437" y="3184937"/>
              <a:ext cx="132526" cy="132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1" name="Google Shape;201;p17"/>
          <p:cNvSpPr txBox="1"/>
          <p:nvPr/>
        </p:nvSpPr>
        <p:spPr>
          <a:xfrm>
            <a:off x="3913400" y="4939675"/>
            <a:ext cx="7947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2400" u="none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We expect 36 sales per of $30,000 each per year (1.5% of SOM market per year)</a:t>
            </a:r>
            <a:r>
              <a:rPr b="1" lang="en-GB" sz="24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r>
              <a:rPr b="1" i="0" lang="en-GB" sz="2400" u="none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$1,080,000, and double revenue  each year for the next five years to reach= $16,000,000.</a:t>
            </a:r>
            <a:endParaRPr b="1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 rot="2781172">
            <a:off x="964737" y="2186839"/>
            <a:ext cx="2929087" cy="52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91,000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 rot="2753528">
            <a:off x="346783" y="3428331"/>
            <a:ext cx="292926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24,000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 rot="2856402">
            <a:off x="-761785" y="4420859"/>
            <a:ext cx="2929180" cy="523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2,400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5512350" y="4410250"/>
            <a:ext cx="626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SOM (Serviceable Obtainable Market)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604175" y="257425"/>
            <a:ext cx="1125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$1,080,000 Projected </a:t>
            </a: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2024 </a:t>
            </a:r>
            <a:r>
              <a:rPr b="1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Sales </a:t>
            </a: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3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3664700" y="900050"/>
            <a:ext cx="77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target institutions are in a chronic state of under enrolment… 50% are below budget</a:t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11646694" y="6505109"/>
            <a:ext cx="5715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GB" sz="10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0" y="6475935"/>
            <a:ext cx="12192000" cy="3854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11676907" y="6477000"/>
            <a:ext cx="287235" cy="38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8C3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11614840" y="6559778"/>
            <a:ext cx="4113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233E67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rgbClr val="233E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4212770" y="6519424"/>
            <a:ext cx="378823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For The Underserved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/>
          <p:nvPr/>
        </p:nvSpPr>
        <p:spPr>
          <a:xfrm>
            <a:off x="2365829" y="401935"/>
            <a:ext cx="74603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32% </a:t>
            </a:r>
            <a:r>
              <a:rPr b="0" i="0" lang="en-GB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increase in 3 years!</a:t>
            </a:r>
            <a:endParaRPr b="0" i="0" sz="2800" u="none" cap="none" strike="noStrike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219" name="Google Shape;219;p16"/>
          <p:cNvGraphicFramePr/>
          <p:nvPr/>
        </p:nvGraphicFramePr>
        <p:xfrm>
          <a:off x="128813" y="1504853"/>
          <a:ext cx="11772900" cy="46284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20" name="Google Shape;220;p16"/>
          <p:cNvSpPr txBox="1"/>
          <p:nvPr/>
        </p:nvSpPr>
        <p:spPr>
          <a:xfrm>
            <a:off x="406075" y="5860700"/>
            <a:ext cx="113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0000FF"/>
                </a:solidFill>
              </a:rPr>
              <a:t>*</a:t>
            </a:r>
            <a:r>
              <a:rPr b="1" lang="en-GB" sz="3600">
                <a:solidFill>
                  <a:srgbClr val="0000FF"/>
                </a:solidFill>
              </a:rPr>
              <a:t>ENROL Training Revenue </a:t>
            </a:r>
            <a:endParaRPr b="1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89" y="2026974"/>
            <a:ext cx="281383" cy="28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18" y="3612481"/>
            <a:ext cx="281723" cy="28285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5"/>
          <p:cNvSpPr txBox="1"/>
          <p:nvPr/>
        </p:nvSpPr>
        <p:spPr>
          <a:xfrm>
            <a:off x="657111" y="2389093"/>
            <a:ext cx="498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764075" y="926700"/>
            <a:ext cx="213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48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5313213" y="926700"/>
            <a:ext cx="18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48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8943538" y="926700"/>
            <a:ext cx="213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1" i="0" sz="48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764075" y="1919500"/>
            <a:ext cx="23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938475" y="1919500"/>
            <a:ext cx="23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1068875" y="2224300"/>
            <a:ext cx="231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3462" y="1940510"/>
            <a:ext cx="2523849" cy="106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300" y="5188136"/>
            <a:ext cx="2696451" cy="116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47775" y="3392500"/>
            <a:ext cx="2696451" cy="121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75775" y="1962025"/>
            <a:ext cx="2020425" cy="11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13850" y="4992240"/>
            <a:ext cx="2696450" cy="123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79675" y="3430525"/>
            <a:ext cx="2416526" cy="10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032488" y="4779175"/>
            <a:ext cx="2310900" cy="137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/>
        </p:nvSpPr>
        <p:spPr>
          <a:xfrm>
            <a:off x="505125" y="1758050"/>
            <a:ext cx="4023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Bootstrapped and Profitable in 90 Days!</a:t>
            </a:r>
            <a:endParaRPr b="1" i="0" sz="30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1300" y="3515400"/>
            <a:ext cx="2696449" cy="127781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5"/>
          <p:cNvSpPr txBox="1"/>
          <p:nvPr/>
        </p:nvSpPr>
        <p:spPr>
          <a:xfrm>
            <a:off x="3286175" y="242250"/>
            <a:ext cx="595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Milestones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3E67"/>
      </a:accent1>
      <a:accent2>
        <a:srgbClr val="28C3B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2022-06-28T14:06:50Z</dcterms:created>
  <dc:creator>Waleed Aseem</dc:creator>
</cp:coreProperties>
</file>